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9"/>
  </p:notesMasterIdLst>
  <p:sldIdLst>
    <p:sldId id="256" r:id="rId2"/>
    <p:sldId id="264" r:id="rId3"/>
    <p:sldId id="310" r:id="rId4"/>
    <p:sldId id="267" r:id="rId5"/>
    <p:sldId id="271" r:id="rId6"/>
    <p:sldId id="277" r:id="rId7"/>
    <p:sldId id="259" r:id="rId8"/>
  </p:sldIdLst>
  <p:sldSz cx="9144000" cy="5143500" type="screen16x9"/>
  <p:notesSz cx="6858000" cy="9144000"/>
  <p:embeddedFontLst>
    <p:embeddedFont>
      <p:font typeface="IBM Plex Sans" panose="020B0503050203000203" pitchFamily="34" charset="0"/>
      <p:regular r:id="rId10"/>
      <p:bold r:id="rId11"/>
      <p:italic r:id="rId12"/>
      <p:boldItalic r:id="rId13"/>
    </p:embeddedFont>
    <p:embeddedFont>
      <p:font typeface="IBM Plex Sans Medium" panose="020B0603050203000203"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C7840-1FAC-4F95-9992-580C7787FE25}" v="446" dt="2024-02-21T12:30:00.851"/>
    <p1510:client id="{9E863487-BBFB-42D5-8346-9789CCAAB268}" v="1105" dt="2024-02-20T15:39:43.795"/>
  </p1510:revLst>
</p1510:revInfo>
</file>

<file path=ppt/tableStyles.xml><?xml version="1.0" encoding="utf-8"?>
<a:tblStyleLst xmlns:a="http://schemas.openxmlformats.org/drawingml/2006/main" def="{304CFF2C-F3C9-4ABD-BB76-6C70E641BE2F}">
  <a:tblStyle styleId="{304CFF2C-F3C9-4ABD-BB76-6C70E641BE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49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microsoft.com/office/2015/10/relationships/revisionInfo" Target="revisionInfo.xml"/><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zine Hossen" userId="b4fac9ac71d9338a" providerId="LiveId" clId="{9ADC7840-1FAC-4F95-9992-580C7787FE25}"/>
    <pc:docChg chg="custSel modSld sldOrd">
      <pc:chgData name="Farzine Hossen" userId="b4fac9ac71d9338a" providerId="LiveId" clId="{9ADC7840-1FAC-4F95-9992-580C7787FE25}" dt="2024-02-21T12:30:20.644" v="476" actId="1076"/>
      <pc:docMkLst>
        <pc:docMk/>
      </pc:docMkLst>
      <pc:sldChg chg="modSp">
        <pc:chgData name="Farzine Hossen" userId="b4fac9ac71d9338a" providerId="LiveId" clId="{9ADC7840-1FAC-4F95-9992-580C7787FE25}" dt="2024-02-21T11:34:42.119" v="324" actId="14826"/>
        <pc:sldMkLst>
          <pc:docMk/>
          <pc:sldMk cId="0" sldId="259"/>
        </pc:sldMkLst>
        <pc:spChg chg="mod">
          <ac:chgData name="Farzine Hossen" userId="b4fac9ac71d9338a" providerId="LiveId" clId="{9ADC7840-1FAC-4F95-9992-580C7787FE25}" dt="2024-02-21T10:36:47.749" v="12" actId="20577"/>
          <ac:spMkLst>
            <pc:docMk/>
            <pc:sldMk cId="0" sldId="259"/>
            <ac:spMk id="668" creationId="{00000000-0000-0000-0000-000000000000}"/>
          </ac:spMkLst>
        </pc:spChg>
        <pc:spChg chg="mod">
          <ac:chgData name="Farzine Hossen" userId="b4fac9ac71d9338a" providerId="LiveId" clId="{9ADC7840-1FAC-4F95-9992-580C7787FE25}" dt="2024-02-21T10:37:13.252" v="31" actId="20577"/>
          <ac:spMkLst>
            <pc:docMk/>
            <pc:sldMk cId="0" sldId="259"/>
            <ac:spMk id="674" creationId="{00000000-0000-0000-0000-000000000000}"/>
          </ac:spMkLst>
        </pc:spChg>
        <pc:picChg chg="mod">
          <ac:chgData name="Farzine Hossen" userId="b4fac9ac71d9338a" providerId="LiveId" clId="{9ADC7840-1FAC-4F95-9992-580C7787FE25}" dt="2024-02-21T11:34:42.119" v="324" actId="14826"/>
          <ac:picMkLst>
            <pc:docMk/>
            <pc:sldMk cId="0" sldId="259"/>
            <ac:picMk id="4" creationId="{84ADB3DB-4CE9-99FA-F088-45BEE9FB460A}"/>
          </ac:picMkLst>
        </pc:picChg>
      </pc:sldChg>
      <pc:sldChg chg="modSp mod">
        <pc:chgData name="Farzine Hossen" userId="b4fac9ac71d9338a" providerId="LiveId" clId="{9ADC7840-1FAC-4F95-9992-580C7787FE25}" dt="2024-02-21T10:56:02.446" v="288" actId="20577"/>
        <pc:sldMkLst>
          <pc:docMk/>
          <pc:sldMk cId="0" sldId="264"/>
        </pc:sldMkLst>
        <pc:spChg chg="mod">
          <ac:chgData name="Farzine Hossen" userId="b4fac9ac71d9338a" providerId="LiveId" clId="{9ADC7840-1FAC-4F95-9992-580C7787FE25}" dt="2024-02-21T10:50:35.471" v="50" actId="1076"/>
          <ac:spMkLst>
            <pc:docMk/>
            <pc:sldMk cId="0" sldId="264"/>
            <ac:spMk id="745" creationId="{00000000-0000-0000-0000-000000000000}"/>
          </ac:spMkLst>
        </pc:spChg>
        <pc:spChg chg="mod">
          <ac:chgData name="Farzine Hossen" userId="b4fac9ac71d9338a" providerId="LiveId" clId="{9ADC7840-1FAC-4F95-9992-580C7787FE25}" dt="2024-02-21T10:56:02.446" v="288" actId="20577"/>
          <ac:spMkLst>
            <pc:docMk/>
            <pc:sldMk cId="0" sldId="264"/>
            <ac:spMk id="746" creationId="{00000000-0000-0000-0000-000000000000}"/>
          </ac:spMkLst>
        </pc:spChg>
      </pc:sldChg>
      <pc:sldChg chg="addSp delSp modSp mod delAnim modAnim">
        <pc:chgData name="Farzine Hossen" userId="b4fac9ac71d9338a" providerId="LiveId" clId="{9ADC7840-1FAC-4F95-9992-580C7787FE25}" dt="2024-02-21T12:28:06.385" v="470" actId="20577"/>
        <pc:sldMkLst>
          <pc:docMk/>
          <pc:sldMk cId="0" sldId="267"/>
        </pc:sldMkLst>
        <pc:spChg chg="mod">
          <ac:chgData name="Farzine Hossen" userId="b4fac9ac71d9338a" providerId="LiveId" clId="{9ADC7840-1FAC-4F95-9992-580C7787FE25}" dt="2024-02-21T11:37:48.627" v="333" actId="1076"/>
          <ac:spMkLst>
            <pc:docMk/>
            <pc:sldMk cId="0" sldId="267"/>
            <ac:spMk id="810" creationId="{00000000-0000-0000-0000-000000000000}"/>
          </ac:spMkLst>
        </pc:spChg>
        <pc:spChg chg="mod">
          <ac:chgData name="Farzine Hossen" userId="b4fac9ac71d9338a" providerId="LiveId" clId="{9ADC7840-1FAC-4F95-9992-580C7787FE25}" dt="2024-02-21T12:26:00.545" v="433"/>
          <ac:spMkLst>
            <pc:docMk/>
            <pc:sldMk cId="0" sldId="267"/>
            <ac:spMk id="812" creationId="{00000000-0000-0000-0000-000000000000}"/>
          </ac:spMkLst>
        </pc:spChg>
        <pc:spChg chg="mod">
          <ac:chgData name="Farzine Hossen" userId="b4fac9ac71d9338a" providerId="LiveId" clId="{9ADC7840-1FAC-4F95-9992-580C7787FE25}" dt="2024-02-21T12:28:06.385" v="470" actId="20577"/>
          <ac:spMkLst>
            <pc:docMk/>
            <pc:sldMk cId="0" sldId="267"/>
            <ac:spMk id="814" creationId="{00000000-0000-0000-0000-000000000000}"/>
          </ac:spMkLst>
        </pc:spChg>
        <pc:picChg chg="del">
          <ac:chgData name="Farzine Hossen" userId="b4fac9ac71d9338a" providerId="LiveId" clId="{9ADC7840-1FAC-4F95-9992-580C7787FE25}" dt="2024-02-21T11:37:09.488" v="325" actId="478"/>
          <ac:picMkLst>
            <pc:docMk/>
            <pc:sldMk cId="0" sldId="267"/>
            <ac:picMk id="3" creationId="{9AC27F5D-4DF2-3C59-8DA2-3C4B52B7C88E}"/>
          </ac:picMkLst>
        </pc:picChg>
        <pc:picChg chg="add mod">
          <ac:chgData name="Farzine Hossen" userId="b4fac9ac71d9338a" providerId="LiveId" clId="{9ADC7840-1FAC-4F95-9992-580C7787FE25}" dt="2024-02-21T11:38:15.832" v="338" actId="14100"/>
          <ac:picMkLst>
            <pc:docMk/>
            <pc:sldMk cId="0" sldId="267"/>
            <ac:picMk id="4" creationId="{503E61B1-BED3-6F52-9BBE-632DF94F2692}"/>
          </ac:picMkLst>
        </pc:picChg>
        <pc:picChg chg="add mod">
          <ac:chgData name="Farzine Hossen" userId="b4fac9ac71d9338a" providerId="LiveId" clId="{9ADC7840-1FAC-4F95-9992-580C7787FE25}" dt="2024-02-21T12:23:41.808" v="354" actId="14100"/>
          <ac:picMkLst>
            <pc:docMk/>
            <pc:sldMk cId="0" sldId="267"/>
            <ac:picMk id="6" creationId="{8323AB3A-8C27-DE9A-B9E9-3097DEB73226}"/>
          </ac:picMkLst>
        </pc:picChg>
        <pc:picChg chg="del">
          <ac:chgData name="Farzine Hossen" userId="b4fac9ac71d9338a" providerId="LiveId" clId="{9ADC7840-1FAC-4F95-9992-580C7787FE25}" dt="2024-02-21T12:22:41.977" v="346" actId="478"/>
          <ac:picMkLst>
            <pc:docMk/>
            <pc:sldMk cId="0" sldId="267"/>
            <ac:picMk id="11" creationId="{BBC566B0-29B3-6A2E-C248-E52F88647686}"/>
          </ac:picMkLst>
        </pc:picChg>
      </pc:sldChg>
      <pc:sldChg chg="modSp mod">
        <pc:chgData name="Farzine Hossen" userId="b4fac9ac71d9338a" providerId="LiveId" clId="{9ADC7840-1FAC-4F95-9992-580C7787FE25}" dt="2024-02-21T11:33:38.365" v="323" actId="1076"/>
        <pc:sldMkLst>
          <pc:docMk/>
          <pc:sldMk cId="0" sldId="271"/>
        </pc:sldMkLst>
        <pc:spChg chg="mod">
          <ac:chgData name="Farzine Hossen" userId="b4fac9ac71d9338a" providerId="LiveId" clId="{9ADC7840-1FAC-4F95-9992-580C7787FE25}" dt="2024-02-21T11:24:54.496" v="320" actId="20577"/>
          <ac:spMkLst>
            <pc:docMk/>
            <pc:sldMk cId="0" sldId="271"/>
            <ac:spMk id="915" creationId="{00000000-0000-0000-0000-000000000000}"/>
          </ac:spMkLst>
        </pc:spChg>
        <pc:grpChg chg="mod">
          <ac:chgData name="Farzine Hossen" userId="b4fac9ac71d9338a" providerId="LiveId" clId="{9ADC7840-1FAC-4F95-9992-580C7787FE25}" dt="2024-02-21T11:33:38.365" v="323" actId="1076"/>
          <ac:grpSpMkLst>
            <pc:docMk/>
            <pc:sldMk cId="0" sldId="271"/>
            <ac:grpSpMk id="922" creationId="{00000000-0000-0000-0000-000000000000}"/>
          </ac:grpSpMkLst>
        </pc:grpChg>
      </pc:sldChg>
      <pc:sldChg chg="modSp mod">
        <pc:chgData name="Farzine Hossen" userId="b4fac9ac71d9338a" providerId="LiveId" clId="{9ADC7840-1FAC-4F95-9992-580C7787FE25}" dt="2024-02-21T12:30:20.644" v="476" actId="1076"/>
        <pc:sldMkLst>
          <pc:docMk/>
          <pc:sldMk cId="0" sldId="277"/>
        </pc:sldMkLst>
        <pc:spChg chg="mod">
          <ac:chgData name="Farzine Hossen" userId="b4fac9ac71d9338a" providerId="LiveId" clId="{9ADC7840-1FAC-4F95-9992-580C7787FE25}" dt="2024-02-21T12:30:20.644" v="476" actId="1076"/>
          <ac:spMkLst>
            <pc:docMk/>
            <pc:sldMk cId="0" sldId="277"/>
            <ac:spMk id="1048" creationId="{00000000-0000-0000-0000-000000000000}"/>
          </ac:spMkLst>
        </pc:spChg>
      </pc:sldChg>
      <pc:sldChg chg="ord">
        <pc:chgData name="Farzine Hossen" userId="b4fac9ac71d9338a" providerId="LiveId" clId="{9ADC7840-1FAC-4F95-9992-580C7787FE25}" dt="2024-02-21T12:17:38.967" v="345"/>
        <pc:sldMkLst>
          <pc:docMk/>
          <pc:sldMk cId="0" sldId="3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g138212783df_0_1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8" name="Google Shape;3698;g138212783df_0_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1710476b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1710476b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1710476bc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1710476bc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3808d40dd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3808d40dd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10_1">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0"/>
          <p:cNvSpPr/>
          <p:nvPr/>
        </p:nvSpPr>
        <p:spPr>
          <a:xfrm>
            <a:off x="533426" y="-1466850"/>
            <a:ext cx="8077200" cy="807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txBox="1">
            <a:spLocks noGrp="1"/>
          </p:cNvSpPr>
          <p:nvPr>
            <p:ph type="title"/>
          </p:nvPr>
        </p:nvSpPr>
        <p:spPr>
          <a:xfrm>
            <a:off x="1643638"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8" name="Google Shape;238;p30"/>
          <p:cNvSpPr txBox="1">
            <a:spLocks noGrp="1"/>
          </p:cNvSpPr>
          <p:nvPr>
            <p:ph type="title" idx="2"/>
          </p:nvPr>
        </p:nvSpPr>
        <p:spPr>
          <a:xfrm>
            <a:off x="4994750"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30"/>
          <p:cNvSpPr txBox="1">
            <a:spLocks noGrp="1"/>
          </p:cNvSpPr>
          <p:nvPr>
            <p:ph type="subTitle" idx="1"/>
          </p:nvPr>
        </p:nvSpPr>
        <p:spPr>
          <a:xfrm>
            <a:off x="4994747"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 name="Google Shape;240;p30"/>
          <p:cNvSpPr txBox="1">
            <a:spLocks noGrp="1"/>
          </p:cNvSpPr>
          <p:nvPr>
            <p:ph type="subTitle" idx="3"/>
          </p:nvPr>
        </p:nvSpPr>
        <p:spPr>
          <a:xfrm>
            <a:off x="1643813"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41" name="Google Shape;241;p30"/>
          <p:cNvGrpSpPr/>
          <p:nvPr/>
        </p:nvGrpSpPr>
        <p:grpSpPr>
          <a:xfrm>
            <a:off x="7652602" y="4829929"/>
            <a:ext cx="1163678" cy="63948"/>
            <a:chOff x="3779200" y="1371600"/>
            <a:chExt cx="1992600" cy="109500"/>
          </a:xfrm>
        </p:grpSpPr>
        <p:sp>
          <p:nvSpPr>
            <p:cNvPr id="242" name="Google Shape;242;p3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30"/>
          <p:cNvPicPr preferRelativeResize="0"/>
          <p:nvPr/>
        </p:nvPicPr>
        <p:blipFill>
          <a:blip r:embed="rId3">
            <a:alphaModFix/>
          </a:blip>
          <a:stretch>
            <a:fillRect/>
          </a:stretch>
        </p:blipFill>
        <p:spPr>
          <a:xfrm>
            <a:off x="89417" y="0"/>
            <a:ext cx="2441750" cy="1479701"/>
          </a:xfrm>
          <a:prstGeom prst="rect">
            <a:avLst/>
          </a:prstGeom>
          <a:noFill/>
          <a:ln>
            <a:noFill/>
          </a:ln>
        </p:spPr>
      </p:pic>
      <p:pic>
        <p:nvPicPr>
          <p:cNvPr id="249" name="Google Shape;249;p30"/>
          <p:cNvPicPr preferRelativeResize="0"/>
          <p:nvPr/>
        </p:nvPicPr>
        <p:blipFill rotWithShape="1">
          <a:blip r:embed="rId3">
            <a:alphaModFix/>
          </a:blip>
          <a:srcRect b="45764"/>
          <a:stretch/>
        </p:blipFill>
        <p:spPr>
          <a:xfrm>
            <a:off x="4417450" y="4340975"/>
            <a:ext cx="2441750" cy="802524"/>
          </a:xfrm>
          <a:prstGeom prst="rect">
            <a:avLst/>
          </a:prstGeom>
          <a:noFill/>
          <a:ln>
            <a:noFill/>
          </a:ln>
        </p:spPr>
      </p:pic>
      <p:grpSp>
        <p:nvGrpSpPr>
          <p:cNvPr id="250" name="Google Shape;250;p30"/>
          <p:cNvGrpSpPr/>
          <p:nvPr/>
        </p:nvGrpSpPr>
        <p:grpSpPr>
          <a:xfrm>
            <a:off x="7451325" y="466663"/>
            <a:ext cx="1154625" cy="430500"/>
            <a:chOff x="4042650" y="642025"/>
            <a:chExt cx="1154625" cy="430500"/>
          </a:xfrm>
        </p:grpSpPr>
        <p:sp>
          <p:nvSpPr>
            <p:cNvPr id="251" name="Google Shape;251;p3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0"/>
          <p:cNvSpPr/>
          <p:nvPr/>
        </p:nvSpPr>
        <p:spPr>
          <a:xfrm>
            <a:off x="571425" y="4173588"/>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3">
  <p:cSld name="CUSTOM_10_1_1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6" name="Google Shape;266;p32"/>
          <p:cNvSpPr txBox="1">
            <a:spLocks noGrp="1"/>
          </p:cNvSpPr>
          <p:nvPr>
            <p:ph type="title" idx="2"/>
          </p:nvPr>
        </p:nvSpPr>
        <p:spPr>
          <a:xfrm>
            <a:off x="3312000" y="15548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7" name="Google Shape;267;p32"/>
          <p:cNvSpPr txBox="1">
            <a:spLocks noGrp="1"/>
          </p:cNvSpPr>
          <p:nvPr>
            <p:ph type="subTitle" idx="1"/>
          </p:nvPr>
        </p:nvSpPr>
        <p:spPr>
          <a:xfrm>
            <a:off x="3312000" y="19489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32"/>
          <p:cNvSpPr txBox="1">
            <a:spLocks noGrp="1"/>
          </p:cNvSpPr>
          <p:nvPr>
            <p:ph type="title" idx="3"/>
          </p:nvPr>
        </p:nvSpPr>
        <p:spPr>
          <a:xfrm>
            <a:off x="3815400" y="30796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9" name="Google Shape;269;p32"/>
          <p:cNvSpPr txBox="1">
            <a:spLocks noGrp="1"/>
          </p:cNvSpPr>
          <p:nvPr>
            <p:ph type="subTitle" idx="4"/>
          </p:nvPr>
        </p:nvSpPr>
        <p:spPr>
          <a:xfrm>
            <a:off x="3815402" y="34737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70" name="Google Shape;270;p32"/>
          <p:cNvPicPr preferRelativeResize="0"/>
          <p:nvPr/>
        </p:nvPicPr>
        <p:blipFill>
          <a:blip r:embed="rId3">
            <a:alphaModFix/>
          </a:blip>
          <a:stretch>
            <a:fillRect/>
          </a:stretch>
        </p:blipFill>
        <p:spPr>
          <a:xfrm>
            <a:off x="102817" y="117700"/>
            <a:ext cx="2441750" cy="1479701"/>
          </a:xfrm>
          <a:prstGeom prst="rect">
            <a:avLst/>
          </a:prstGeom>
          <a:noFill/>
          <a:ln>
            <a:noFill/>
          </a:ln>
        </p:spPr>
      </p:pic>
      <p:sp>
        <p:nvSpPr>
          <p:cNvPr id="271" name="Google Shape;271;p32"/>
          <p:cNvSpPr/>
          <p:nvPr/>
        </p:nvSpPr>
        <p:spPr>
          <a:xfrm>
            <a:off x="4908025" y="15974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2">
  <p:cSld name="CUSTOM_5_1_1">
    <p:bg>
      <p:bgPr>
        <a:blipFill>
          <a:blip r:embed="rId2">
            <a:alphaModFix/>
          </a:blip>
          <a:stretch>
            <a:fillRect/>
          </a:stretch>
        </a:blipFill>
        <a:effectLst/>
      </p:bgPr>
    </p:bg>
    <p:spTree>
      <p:nvGrpSpPr>
        <p:cNvPr id="1" name="Shape 421"/>
        <p:cNvGrpSpPr/>
        <p:nvPr/>
      </p:nvGrpSpPr>
      <p:grpSpPr>
        <a:xfrm>
          <a:off x="0" y="0"/>
          <a:ext cx="0" cy="0"/>
          <a:chOff x="0" y="0"/>
          <a:chExt cx="0" cy="0"/>
        </a:xfrm>
      </p:grpSpPr>
      <p:sp>
        <p:nvSpPr>
          <p:cNvPr id="422" name="Google Shape;422;p42"/>
          <p:cNvSpPr/>
          <p:nvPr/>
        </p:nvSpPr>
        <p:spPr>
          <a:xfrm>
            <a:off x="6014575" y="1982125"/>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4" name="Google Shape;424;p42"/>
          <p:cNvSpPr txBox="1">
            <a:spLocks noGrp="1"/>
          </p:cNvSpPr>
          <p:nvPr>
            <p:ph type="title" idx="2"/>
          </p:nvPr>
        </p:nvSpPr>
        <p:spPr>
          <a:xfrm>
            <a:off x="2092381" y="150507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42"/>
          <p:cNvSpPr txBox="1">
            <a:spLocks noGrp="1"/>
          </p:cNvSpPr>
          <p:nvPr>
            <p:ph type="subTitle" idx="1"/>
          </p:nvPr>
        </p:nvSpPr>
        <p:spPr>
          <a:xfrm>
            <a:off x="2092281" y="192000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42"/>
          <p:cNvSpPr txBox="1">
            <a:spLocks noGrp="1"/>
          </p:cNvSpPr>
          <p:nvPr>
            <p:ph type="title" idx="3"/>
          </p:nvPr>
        </p:nvSpPr>
        <p:spPr>
          <a:xfrm>
            <a:off x="4862869" y="150507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7" name="Google Shape;427;p42"/>
          <p:cNvSpPr txBox="1">
            <a:spLocks noGrp="1"/>
          </p:cNvSpPr>
          <p:nvPr>
            <p:ph type="subTitle" idx="4"/>
          </p:nvPr>
        </p:nvSpPr>
        <p:spPr>
          <a:xfrm>
            <a:off x="4862850" y="192000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8" name="Google Shape;428;p42"/>
          <p:cNvSpPr txBox="1">
            <a:spLocks noGrp="1"/>
          </p:cNvSpPr>
          <p:nvPr>
            <p:ph type="title" idx="5"/>
          </p:nvPr>
        </p:nvSpPr>
        <p:spPr>
          <a:xfrm>
            <a:off x="2092381" y="324532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42"/>
          <p:cNvSpPr txBox="1">
            <a:spLocks noGrp="1"/>
          </p:cNvSpPr>
          <p:nvPr>
            <p:ph type="subTitle" idx="6"/>
          </p:nvPr>
        </p:nvSpPr>
        <p:spPr>
          <a:xfrm>
            <a:off x="2092281" y="366025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42"/>
          <p:cNvSpPr txBox="1">
            <a:spLocks noGrp="1"/>
          </p:cNvSpPr>
          <p:nvPr>
            <p:ph type="title" idx="7"/>
          </p:nvPr>
        </p:nvSpPr>
        <p:spPr>
          <a:xfrm>
            <a:off x="4862869" y="324532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42"/>
          <p:cNvSpPr txBox="1">
            <a:spLocks noGrp="1"/>
          </p:cNvSpPr>
          <p:nvPr>
            <p:ph type="subTitle" idx="8"/>
          </p:nvPr>
        </p:nvSpPr>
        <p:spPr>
          <a:xfrm>
            <a:off x="4862850" y="366025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32" name="Google Shape;432;p42"/>
          <p:cNvPicPr preferRelativeResize="0"/>
          <p:nvPr/>
        </p:nvPicPr>
        <p:blipFill rotWithShape="1">
          <a:blip r:embed="rId3">
            <a:alphaModFix/>
          </a:blip>
          <a:srcRect b="33936"/>
          <a:stretch/>
        </p:blipFill>
        <p:spPr>
          <a:xfrm>
            <a:off x="0" y="0"/>
            <a:ext cx="3347900" cy="1340349"/>
          </a:xfrm>
          <a:prstGeom prst="rect">
            <a:avLst/>
          </a:prstGeom>
          <a:noFill/>
          <a:ln>
            <a:noFill/>
          </a:ln>
        </p:spPr>
      </p:pic>
      <p:grpSp>
        <p:nvGrpSpPr>
          <p:cNvPr id="433" name="Google Shape;433;p42"/>
          <p:cNvGrpSpPr/>
          <p:nvPr/>
        </p:nvGrpSpPr>
        <p:grpSpPr>
          <a:xfrm rot="5400000" flipH="1">
            <a:off x="6614738" y="3018650"/>
            <a:ext cx="3765075" cy="484600"/>
            <a:chOff x="198225" y="4390550"/>
            <a:chExt cx="3765075" cy="484600"/>
          </a:xfrm>
        </p:grpSpPr>
        <p:sp>
          <p:nvSpPr>
            <p:cNvPr id="434" name="Google Shape;434;p42"/>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2"/>
          <p:cNvGrpSpPr/>
          <p:nvPr/>
        </p:nvGrpSpPr>
        <p:grpSpPr>
          <a:xfrm rot="5400000" flipH="1">
            <a:off x="-963837" y="1394225"/>
            <a:ext cx="3427850" cy="639375"/>
            <a:chOff x="1298650" y="3255600"/>
            <a:chExt cx="3427850" cy="639375"/>
          </a:xfrm>
        </p:grpSpPr>
        <p:sp>
          <p:nvSpPr>
            <p:cNvPr id="437" name="Google Shape;437;p4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42"/>
          <p:cNvSpPr/>
          <p:nvPr/>
        </p:nvSpPr>
        <p:spPr>
          <a:xfrm>
            <a:off x="8214413" y="82731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8214413" y="325694"/>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671313" y="37650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2"/>
          <p:cNvSpPr/>
          <p:nvPr/>
        </p:nvSpPr>
        <p:spPr>
          <a:xfrm>
            <a:off x="671313" y="42217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0" r:id="rId4"/>
    <p:sldLayoutId id="2147483670" r:id="rId5"/>
    <p:sldLayoutId id="2147483676" r:id="rId6"/>
    <p:sldLayoutId id="2147483678" r:id="rId7"/>
    <p:sldLayoutId id="2147483688" r:id="rId8"/>
    <p:sldLayoutId id="2147483698" r:id="rId9"/>
    <p:sldLayoutId id="2147483699" r:id="rId10"/>
    <p:sldLayoutId id="2147483700" r:id="rId11"/>
    <p:sldLayoutId id="214748370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458901" y="1094250"/>
            <a:ext cx="4685100" cy="806951"/>
          </a:xfrm>
          <a:prstGeom prst="rect">
            <a:avLst/>
          </a:prstGeom>
        </p:spPr>
        <p:txBody>
          <a:bodyPr spcFirstLastPara="1" wrap="square" lIns="91425" tIns="91425" rIns="91425" bIns="91425" anchor="b" anchorCtr="0">
            <a:noAutofit/>
          </a:bodyPr>
          <a:lstStyle/>
          <a:p>
            <a:pPr lvl="0"/>
            <a:r>
              <a:rPr lang="en-US" sz="1600" dirty="0"/>
              <a:t>Proposing advancements in Machine Learning, NLP, and Language Technology for enriching Bengali in AI and IT with Generative AI.</a:t>
            </a:r>
            <a:endParaRPr sz="1600" dirty="0"/>
          </a:p>
        </p:txBody>
      </p:sp>
      <p:sp>
        <p:nvSpPr>
          <p:cNvPr id="593" name="Google Shape;593;p61"/>
          <p:cNvSpPr txBox="1">
            <a:spLocks noGrp="1"/>
          </p:cNvSpPr>
          <p:nvPr>
            <p:ph type="subTitle" idx="1"/>
          </p:nvPr>
        </p:nvSpPr>
        <p:spPr>
          <a:xfrm>
            <a:off x="4459674" y="2244591"/>
            <a:ext cx="4685100" cy="1845873"/>
          </a:xfrm>
          <a:prstGeom prst="rect">
            <a:avLst/>
          </a:prstGeom>
        </p:spPr>
        <p:txBody>
          <a:bodyPr spcFirstLastPara="1" wrap="square" lIns="91425" tIns="91425" rIns="91425" bIns="91425" anchor="t" anchorCtr="0">
            <a:noAutofit/>
          </a:bodyPr>
          <a:lstStyle/>
          <a:p>
            <a:pPr marL="0" lvl="0" indent="0"/>
            <a:r>
              <a:rPr lang="en-US" sz="1400" dirty="0"/>
              <a:t>Proposing a generative AI system, merging Machine Learning, NLP, and Language Technology, to elevate Bengali language in line with Bangladeshi news standards. This innovation addresses linguistic diversity, preserves cultural nuances, and empowers Bengali content creation, aligning with the global strides in Artificial Intelligence and Information Technology.</a:t>
            </a:r>
            <a:endParaRPr sz="1400" dirty="0"/>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94"/>
                                        </p:tgtEl>
                                        <p:attrNameLst>
                                          <p:attrName>style.visibility</p:attrName>
                                        </p:attrNameLst>
                                      </p:cBhvr>
                                      <p:to>
                                        <p:strVal val="visible"/>
                                      </p:to>
                                    </p:set>
                                    <p:anim calcmode="lin" valueType="num">
                                      <p:cBhvr>
                                        <p:cTn id="7" dur="500" fill="hold"/>
                                        <p:tgtEl>
                                          <p:spTgt spid="594"/>
                                        </p:tgtEl>
                                        <p:attrNameLst>
                                          <p:attrName>ppt_w</p:attrName>
                                        </p:attrNameLst>
                                      </p:cBhvr>
                                      <p:tavLst>
                                        <p:tav tm="0">
                                          <p:val>
                                            <p:fltVal val="0"/>
                                          </p:val>
                                        </p:tav>
                                        <p:tav tm="100000">
                                          <p:val>
                                            <p:strVal val="#ppt_w"/>
                                          </p:val>
                                        </p:tav>
                                      </p:tavLst>
                                    </p:anim>
                                    <p:anim calcmode="lin" valueType="num">
                                      <p:cBhvr>
                                        <p:cTn id="8" dur="500" fill="hold"/>
                                        <p:tgtEl>
                                          <p:spTgt spid="594"/>
                                        </p:tgtEl>
                                        <p:attrNameLst>
                                          <p:attrName>ppt_h</p:attrName>
                                        </p:attrNameLst>
                                      </p:cBhvr>
                                      <p:tavLst>
                                        <p:tav tm="0">
                                          <p:val>
                                            <p:fltVal val="0"/>
                                          </p:val>
                                        </p:tav>
                                        <p:tav tm="100000">
                                          <p:val>
                                            <p:strVal val="#ppt_h"/>
                                          </p:val>
                                        </p:tav>
                                      </p:tavLst>
                                    </p:anim>
                                    <p:animEffect transition="in" filter="fade">
                                      <p:cBhvr>
                                        <p:cTn id="9" dur="500"/>
                                        <p:tgtEl>
                                          <p:spTgt spid="594"/>
                                        </p:tgtEl>
                                      </p:cBhvr>
                                    </p:animEffect>
                                  </p:childTnLst>
                                </p:cTn>
                              </p:par>
                              <p:par>
                                <p:cTn id="10" presetID="42" presetClass="path" presetSubtype="0" accel="50000" decel="50000" fill="hold" nodeType="withEffect">
                                  <p:stCondLst>
                                    <p:cond delay="0"/>
                                  </p:stCondLst>
                                  <p:childTnLst>
                                    <p:animMotion origin="layout" path="M 0.38924 -0.00093 L 0 0.00216 " pathEditMode="relative" rAng="0" ptsTypes="AA">
                                      <p:cBhvr>
                                        <p:cTn id="11" dur="2000" fill="hold"/>
                                        <p:tgtEl>
                                          <p:spTgt spid="600"/>
                                        </p:tgtEl>
                                        <p:attrNameLst>
                                          <p:attrName>ppt_x</p:attrName>
                                          <p:attrName>ppt_y</p:attrName>
                                        </p:attrNameLst>
                                      </p:cBhvr>
                                      <p:rCtr x="-19462" y="154"/>
                                    </p:animMotion>
                                  </p:childTnLst>
                                </p:cTn>
                              </p:par>
                              <p:par>
                                <p:cTn id="12" presetID="42" presetClass="path" presetSubtype="0" accel="50000" decel="50000" fill="hold" nodeType="withEffect">
                                  <p:stCondLst>
                                    <p:cond delay="0"/>
                                  </p:stCondLst>
                                  <p:childTnLst>
                                    <p:animMotion origin="layout" path="M -0.81493 -0.01327 L 2.77778E-6 -3.33333E-6 " pathEditMode="relative" rAng="0" ptsTypes="AA">
                                      <p:cBhvr>
                                        <p:cTn id="13" dur="2000" fill="hold"/>
                                        <p:tgtEl>
                                          <p:spTgt spid="597"/>
                                        </p:tgtEl>
                                        <p:attrNameLst>
                                          <p:attrName>ppt_x</p:attrName>
                                          <p:attrName>ppt_y</p:attrName>
                                        </p:attrNameLst>
                                      </p:cBhvr>
                                      <p:rCtr x="40747" y="648"/>
                                    </p:animMotion>
                                  </p:childTnLst>
                                </p:cTn>
                              </p:par>
                              <p:par>
                                <p:cTn id="14" presetID="42" presetClass="entr" presetSubtype="0" fill="hold" grpId="0" nodeType="withEffect">
                                  <p:stCondLst>
                                    <p:cond delay="250"/>
                                  </p:stCondLst>
                                  <p:childTnLst>
                                    <p:set>
                                      <p:cBhvr>
                                        <p:cTn id="15" dur="1" fill="hold">
                                          <p:stCondLst>
                                            <p:cond delay="0"/>
                                          </p:stCondLst>
                                        </p:cTn>
                                        <p:tgtEl>
                                          <p:spTgt spid="592"/>
                                        </p:tgtEl>
                                        <p:attrNameLst>
                                          <p:attrName>style.visibility</p:attrName>
                                        </p:attrNameLst>
                                      </p:cBhvr>
                                      <p:to>
                                        <p:strVal val="visible"/>
                                      </p:to>
                                    </p:set>
                                    <p:animEffect transition="in" filter="fade">
                                      <p:cBhvr>
                                        <p:cTn id="16" dur="1000"/>
                                        <p:tgtEl>
                                          <p:spTgt spid="592"/>
                                        </p:tgtEl>
                                      </p:cBhvr>
                                    </p:animEffect>
                                    <p:anim calcmode="lin" valueType="num">
                                      <p:cBhvr>
                                        <p:cTn id="17" dur="1000" fill="hold"/>
                                        <p:tgtEl>
                                          <p:spTgt spid="592"/>
                                        </p:tgtEl>
                                        <p:attrNameLst>
                                          <p:attrName>ppt_x</p:attrName>
                                        </p:attrNameLst>
                                      </p:cBhvr>
                                      <p:tavLst>
                                        <p:tav tm="0">
                                          <p:val>
                                            <p:strVal val="#ppt_x"/>
                                          </p:val>
                                        </p:tav>
                                        <p:tav tm="100000">
                                          <p:val>
                                            <p:strVal val="#ppt_x"/>
                                          </p:val>
                                        </p:tav>
                                      </p:tavLst>
                                    </p:anim>
                                    <p:anim calcmode="lin" valueType="num">
                                      <p:cBhvr>
                                        <p:cTn id="18" dur="1000" fill="hold"/>
                                        <p:tgtEl>
                                          <p:spTgt spid="59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593">
                                            <p:txEl>
                                              <p:pRg st="0" end="0"/>
                                            </p:txEl>
                                          </p:spTgt>
                                        </p:tgtEl>
                                        <p:attrNameLst>
                                          <p:attrName>style.visibility</p:attrName>
                                        </p:attrNameLst>
                                      </p:cBhvr>
                                      <p:to>
                                        <p:strVal val="visible"/>
                                      </p:to>
                                    </p:set>
                                    <p:animEffect transition="in" filter="fade">
                                      <p:cBhvr>
                                        <p:cTn id="21" dur="1000"/>
                                        <p:tgtEl>
                                          <p:spTgt spid="593">
                                            <p:txEl>
                                              <p:pRg st="0" end="0"/>
                                            </p:txEl>
                                          </p:spTgt>
                                        </p:tgtEl>
                                      </p:cBhvr>
                                    </p:animEffect>
                                    <p:anim calcmode="lin" valueType="num">
                                      <p:cBhvr>
                                        <p:cTn id="22" dur="1000" fill="hold"/>
                                        <p:tgtEl>
                                          <p:spTgt spid="59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9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P spid="59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1292887" y="2436256"/>
            <a:ext cx="6399600" cy="43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Maintainance Standard News Article  Headlines</a:t>
            </a:r>
            <a:endParaRPr sz="2400" dirty="0"/>
          </a:p>
        </p:txBody>
      </p:sp>
      <p:sp>
        <p:nvSpPr>
          <p:cNvPr id="746" name="Google Shape;746;p69"/>
          <p:cNvSpPr txBox="1">
            <a:spLocks noGrp="1"/>
          </p:cNvSpPr>
          <p:nvPr>
            <p:ph type="subTitle" idx="1"/>
          </p:nvPr>
        </p:nvSpPr>
        <p:spPr>
          <a:xfrm>
            <a:off x="275061" y="2755584"/>
            <a:ext cx="8593876" cy="2017798"/>
          </a:xfrm>
          <a:prstGeom prst="rect">
            <a:avLst/>
          </a:prstGeom>
        </p:spPr>
        <p:txBody>
          <a:bodyPr spcFirstLastPara="1" wrap="square" lIns="91425" tIns="91425" rIns="91425" bIns="91425" anchor="t" anchorCtr="0">
            <a:noAutofit/>
          </a:bodyPr>
          <a:lstStyle/>
          <a:p>
            <a:pPr marL="0" lvl="0" indent="0"/>
            <a:r>
              <a:rPr lang="en-US" dirty="0"/>
              <a:t>    We often struggle to produce standard news article headlines in Bengali language, lacking the sense of attractiveness and awareness of the rules and regulations governing news creation, resulting in non-standard article headlines. To address this, we propose developing a new generative AI system to assist reporters in creating standardized news article headlines effortlessly.</a:t>
            </a:r>
            <a:endParaRPr dirty="0"/>
          </a:p>
        </p:txBody>
      </p:sp>
      <p:grpSp>
        <p:nvGrpSpPr>
          <p:cNvPr id="747" name="Google Shape;747;p69"/>
          <p:cNvGrpSpPr/>
          <p:nvPr/>
        </p:nvGrpSpPr>
        <p:grpSpPr>
          <a:xfrm>
            <a:off x="7194487" y="656918"/>
            <a:ext cx="1154625" cy="1014150"/>
            <a:chOff x="6968225" y="1501913"/>
            <a:chExt cx="1154625" cy="1014150"/>
          </a:xfrm>
        </p:grpSpPr>
        <p:grpSp>
          <p:nvGrpSpPr>
            <p:cNvPr id="748" name="Google Shape;748;p69"/>
            <p:cNvGrpSpPr/>
            <p:nvPr/>
          </p:nvGrpSpPr>
          <p:grpSpPr>
            <a:xfrm flipH="1">
              <a:off x="6968225" y="2085563"/>
              <a:ext cx="1154625" cy="430500"/>
              <a:chOff x="4042650" y="642025"/>
              <a:chExt cx="1154625" cy="430500"/>
            </a:xfrm>
          </p:grpSpPr>
          <p:sp>
            <p:nvSpPr>
              <p:cNvPr id="749" name="Google Shape;749;p6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69"/>
            <p:cNvSpPr/>
            <p:nvPr/>
          </p:nvSpPr>
          <p:spPr>
            <a:xfrm flipH="1">
              <a:off x="7624850" y="15019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2865675" y="52513"/>
            <a:ext cx="3412649" cy="2104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745"/>
                                        </p:tgtEl>
                                        <p:attrNameLst>
                                          <p:attrName>style.visibility</p:attrName>
                                        </p:attrNameLst>
                                      </p:cBhvr>
                                      <p:to>
                                        <p:strVal val="visible"/>
                                      </p:to>
                                    </p:set>
                                    <p:anim calcmode="lin" valueType="num">
                                      <p:cBhvr additive="base">
                                        <p:cTn id="7" dur="1000"/>
                                        <p:tgtEl>
                                          <p:spTgt spid="74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500"/>
                                  </p:stCondLst>
                                  <p:childTnLst>
                                    <p:set>
                                      <p:cBhvr>
                                        <p:cTn id="9" dur="1" fill="hold">
                                          <p:stCondLst>
                                            <p:cond delay="0"/>
                                          </p:stCondLst>
                                        </p:cTn>
                                        <p:tgtEl>
                                          <p:spTgt spid="746"/>
                                        </p:tgtEl>
                                        <p:attrNameLst>
                                          <p:attrName>style.visibility</p:attrName>
                                        </p:attrNameLst>
                                      </p:cBhvr>
                                      <p:to>
                                        <p:strVal val="visible"/>
                                      </p:to>
                                    </p:set>
                                    <p:anim calcmode="lin" valueType="num">
                                      <p:cBhvr additive="base">
                                        <p:cTn id="10" dur="1000"/>
                                        <p:tgtEl>
                                          <p:spTgt spid="746"/>
                                        </p:tgtEl>
                                        <p:attrNameLst>
                                          <p:attrName>ppt_y</p:attrName>
                                        </p:attrNameLst>
                                      </p:cBhvr>
                                      <p:tavLst>
                                        <p:tav tm="0">
                                          <p:val>
                                            <p:strVal val="#ppt_y+1"/>
                                          </p:val>
                                        </p:tav>
                                        <p:tav tm="100000">
                                          <p:val>
                                            <p:strVal val="#ppt_y"/>
                                          </p:val>
                                        </p:tav>
                                      </p:tavLst>
                                    </p:anim>
                                  </p:childTnLst>
                                </p:cTn>
                              </p:par>
                              <p:par>
                                <p:cTn id="11" presetID="53" presetClass="entr" presetSubtype="16" fill="hold" nodeType="withEffect">
                                  <p:stCondLst>
                                    <p:cond delay="0"/>
                                  </p:stCondLst>
                                  <p:childTnLst>
                                    <p:set>
                                      <p:cBhvr>
                                        <p:cTn id="12" dur="1" fill="hold">
                                          <p:stCondLst>
                                            <p:cond delay="0"/>
                                          </p:stCondLst>
                                        </p:cTn>
                                        <p:tgtEl>
                                          <p:spTgt spid="766"/>
                                        </p:tgtEl>
                                        <p:attrNameLst>
                                          <p:attrName>style.visibility</p:attrName>
                                        </p:attrNameLst>
                                      </p:cBhvr>
                                      <p:to>
                                        <p:strVal val="visible"/>
                                      </p:to>
                                    </p:set>
                                    <p:anim calcmode="lin" valueType="num">
                                      <p:cBhvr>
                                        <p:cTn id="13" dur="500" fill="hold"/>
                                        <p:tgtEl>
                                          <p:spTgt spid="766"/>
                                        </p:tgtEl>
                                        <p:attrNameLst>
                                          <p:attrName>ppt_w</p:attrName>
                                        </p:attrNameLst>
                                      </p:cBhvr>
                                      <p:tavLst>
                                        <p:tav tm="0">
                                          <p:val>
                                            <p:fltVal val="0"/>
                                          </p:val>
                                        </p:tav>
                                        <p:tav tm="100000">
                                          <p:val>
                                            <p:strVal val="#ppt_w"/>
                                          </p:val>
                                        </p:tav>
                                      </p:tavLst>
                                    </p:anim>
                                    <p:anim calcmode="lin" valueType="num">
                                      <p:cBhvr>
                                        <p:cTn id="14" dur="500" fill="hold"/>
                                        <p:tgtEl>
                                          <p:spTgt spid="766"/>
                                        </p:tgtEl>
                                        <p:attrNameLst>
                                          <p:attrName>ppt_h</p:attrName>
                                        </p:attrNameLst>
                                      </p:cBhvr>
                                      <p:tavLst>
                                        <p:tav tm="0">
                                          <p:val>
                                            <p:fltVal val="0"/>
                                          </p:val>
                                        </p:tav>
                                        <p:tav tm="100000">
                                          <p:val>
                                            <p:strVal val="#ppt_h"/>
                                          </p:val>
                                        </p:tav>
                                      </p:tavLst>
                                    </p:anim>
                                    <p:animEffect transition="in" filter="fade">
                                      <p:cBhvr>
                                        <p:cTn id="15" dur="500"/>
                                        <p:tgtEl>
                                          <p:spTgt spid="766"/>
                                        </p:tgtEl>
                                      </p:cBhvr>
                                    </p:animEffect>
                                  </p:childTnLst>
                                </p:cTn>
                              </p:par>
                              <p:par>
                                <p:cTn id="16" presetID="42" presetClass="entr" presetSubtype="0" fill="hold" nodeType="withEffect">
                                  <p:stCondLst>
                                    <p:cond delay="250"/>
                                  </p:stCondLst>
                                  <p:childTnLst>
                                    <p:set>
                                      <p:cBhvr>
                                        <p:cTn id="17" dur="1" fill="hold">
                                          <p:stCondLst>
                                            <p:cond delay="0"/>
                                          </p:stCondLst>
                                        </p:cTn>
                                        <p:tgtEl>
                                          <p:spTgt spid="747"/>
                                        </p:tgtEl>
                                        <p:attrNameLst>
                                          <p:attrName>style.visibility</p:attrName>
                                        </p:attrNameLst>
                                      </p:cBhvr>
                                      <p:to>
                                        <p:strVal val="visible"/>
                                      </p:to>
                                    </p:set>
                                    <p:animEffect transition="in" filter="fade">
                                      <p:cBhvr>
                                        <p:cTn id="18" dur="1000"/>
                                        <p:tgtEl>
                                          <p:spTgt spid="747"/>
                                        </p:tgtEl>
                                      </p:cBhvr>
                                    </p:animEffect>
                                    <p:anim calcmode="lin" valueType="num">
                                      <p:cBhvr>
                                        <p:cTn id="19" dur="1000" fill="hold"/>
                                        <p:tgtEl>
                                          <p:spTgt spid="747"/>
                                        </p:tgtEl>
                                        <p:attrNameLst>
                                          <p:attrName>ppt_x</p:attrName>
                                        </p:attrNameLst>
                                      </p:cBhvr>
                                      <p:tavLst>
                                        <p:tav tm="0">
                                          <p:val>
                                            <p:strVal val="#ppt_x"/>
                                          </p:val>
                                        </p:tav>
                                        <p:tav tm="100000">
                                          <p:val>
                                            <p:strVal val="#ppt_x"/>
                                          </p:val>
                                        </p:tav>
                                      </p:tavLst>
                                    </p:anim>
                                    <p:anim calcmode="lin" valueType="num">
                                      <p:cBhvr>
                                        <p:cTn id="20" dur="1000" fill="hold"/>
                                        <p:tgtEl>
                                          <p:spTgt spid="74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50"/>
                                  </p:stCondLst>
                                  <p:childTnLst>
                                    <p:set>
                                      <p:cBhvr>
                                        <p:cTn id="22" dur="1" fill="hold">
                                          <p:stCondLst>
                                            <p:cond delay="0"/>
                                          </p:stCondLst>
                                        </p:cTn>
                                        <p:tgtEl>
                                          <p:spTgt spid="759"/>
                                        </p:tgtEl>
                                        <p:attrNameLst>
                                          <p:attrName>style.visibility</p:attrName>
                                        </p:attrNameLst>
                                      </p:cBhvr>
                                      <p:to>
                                        <p:strVal val="visible"/>
                                      </p:to>
                                    </p:set>
                                    <p:animEffect transition="in" filter="fade">
                                      <p:cBhvr>
                                        <p:cTn id="23" dur="1000"/>
                                        <p:tgtEl>
                                          <p:spTgt spid="759"/>
                                        </p:tgtEl>
                                      </p:cBhvr>
                                    </p:animEffect>
                                    <p:anim calcmode="lin" valueType="num">
                                      <p:cBhvr>
                                        <p:cTn id="24" dur="1000" fill="hold"/>
                                        <p:tgtEl>
                                          <p:spTgt spid="759"/>
                                        </p:tgtEl>
                                        <p:attrNameLst>
                                          <p:attrName>ppt_x</p:attrName>
                                        </p:attrNameLst>
                                      </p:cBhvr>
                                      <p:tavLst>
                                        <p:tav tm="0">
                                          <p:val>
                                            <p:strVal val="#ppt_x"/>
                                          </p:val>
                                        </p:tav>
                                        <p:tav tm="100000">
                                          <p:val>
                                            <p:strVal val="#ppt_x"/>
                                          </p:val>
                                        </p:tav>
                                      </p:tavLst>
                                    </p:anim>
                                    <p:anim calcmode="lin" valueType="num">
                                      <p:cBhvr>
                                        <p:cTn id="25" dur="1000" fill="hold"/>
                                        <p:tgtEl>
                                          <p:spTgt spid="75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
                                  </p:stCondLst>
                                  <p:childTnLst>
                                    <p:set>
                                      <p:cBhvr>
                                        <p:cTn id="27" dur="1" fill="hold">
                                          <p:stCondLst>
                                            <p:cond delay="0"/>
                                          </p:stCondLst>
                                        </p:cTn>
                                        <p:tgtEl>
                                          <p:spTgt spid="752"/>
                                        </p:tgtEl>
                                        <p:attrNameLst>
                                          <p:attrName>style.visibility</p:attrName>
                                        </p:attrNameLst>
                                      </p:cBhvr>
                                      <p:to>
                                        <p:strVal val="visible"/>
                                      </p:to>
                                    </p:set>
                                    <p:animEffect transition="in" filter="fade">
                                      <p:cBhvr>
                                        <p:cTn id="28" dur="1000"/>
                                        <p:tgtEl>
                                          <p:spTgt spid="752"/>
                                        </p:tgtEl>
                                      </p:cBhvr>
                                    </p:animEffect>
                                    <p:anim calcmode="lin" valueType="num">
                                      <p:cBhvr>
                                        <p:cTn id="29" dur="1000" fill="hold"/>
                                        <p:tgtEl>
                                          <p:spTgt spid="752"/>
                                        </p:tgtEl>
                                        <p:attrNameLst>
                                          <p:attrName>ppt_x</p:attrName>
                                        </p:attrNameLst>
                                      </p:cBhvr>
                                      <p:tavLst>
                                        <p:tav tm="0">
                                          <p:val>
                                            <p:strVal val="#ppt_x"/>
                                          </p:val>
                                        </p:tav>
                                        <p:tav tm="100000">
                                          <p:val>
                                            <p:strVal val="#ppt_x"/>
                                          </p:val>
                                        </p:tav>
                                      </p:tavLst>
                                    </p:anim>
                                    <p:anim calcmode="lin" valueType="num">
                                      <p:cBhvr>
                                        <p:cTn id="30" dur="1000" fill="hold"/>
                                        <p:tgtEl>
                                          <p:spTgt spid="7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grpSp>
        <p:nvGrpSpPr>
          <p:cNvPr id="3700" name="Google Shape;3700;p115"/>
          <p:cNvGrpSpPr/>
          <p:nvPr/>
        </p:nvGrpSpPr>
        <p:grpSpPr>
          <a:xfrm>
            <a:off x="1315861" y="2657337"/>
            <a:ext cx="693484" cy="695908"/>
            <a:chOff x="2601750" y="1612625"/>
            <a:chExt cx="1123052" cy="1127525"/>
          </a:xfrm>
        </p:grpSpPr>
        <p:sp>
          <p:nvSpPr>
            <p:cNvPr id="3701" name="Google Shape;3701;p115"/>
            <p:cNvSpPr/>
            <p:nvPr/>
          </p:nvSpPr>
          <p:spPr>
            <a:xfrm>
              <a:off x="2601750" y="161262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2" name="Google Shape;3702;p115"/>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115"/>
          <p:cNvGrpSpPr/>
          <p:nvPr/>
        </p:nvGrpSpPr>
        <p:grpSpPr>
          <a:xfrm>
            <a:off x="5194995" y="2657337"/>
            <a:ext cx="693483" cy="695908"/>
            <a:chOff x="2601750" y="1612625"/>
            <a:chExt cx="1123050" cy="1127525"/>
          </a:xfrm>
        </p:grpSpPr>
        <p:sp>
          <p:nvSpPr>
            <p:cNvPr id="3704" name="Google Shape;3704;p115"/>
            <p:cNvSpPr/>
            <p:nvPr/>
          </p:nvSpPr>
          <p:spPr>
            <a:xfrm>
              <a:off x="2601750" y="161262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5"/>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115"/>
          <p:cNvGrpSpPr/>
          <p:nvPr/>
        </p:nvGrpSpPr>
        <p:grpSpPr>
          <a:xfrm>
            <a:off x="7134561" y="2657337"/>
            <a:ext cx="693483" cy="695908"/>
            <a:chOff x="2601750" y="1612625"/>
            <a:chExt cx="1123050" cy="1127525"/>
          </a:xfrm>
        </p:grpSpPr>
        <p:sp>
          <p:nvSpPr>
            <p:cNvPr id="3707" name="Google Shape;3707;p115"/>
            <p:cNvSpPr/>
            <p:nvPr/>
          </p:nvSpPr>
          <p:spPr>
            <a:xfrm>
              <a:off x="2601750" y="161262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5"/>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115"/>
          <p:cNvGrpSpPr/>
          <p:nvPr/>
        </p:nvGrpSpPr>
        <p:grpSpPr>
          <a:xfrm>
            <a:off x="3255429" y="2657337"/>
            <a:ext cx="693483" cy="695908"/>
            <a:chOff x="2601750" y="1612625"/>
            <a:chExt cx="1123050" cy="1127525"/>
          </a:xfrm>
        </p:grpSpPr>
        <p:sp>
          <p:nvSpPr>
            <p:cNvPr id="3710" name="Google Shape;3710;p115"/>
            <p:cNvSpPr/>
            <p:nvPr/>
          </p:nvSpPr>
          <p:spPr>
            <a:xfrm>
              <a:off x="2601750" y="161262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1" name="Google Shape;3711;p115"/>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2" name="Google Shape;3712;p115"/>
          <p:cNvSpPr/>
          <p:nvPr/>
        </p:nvSpPr>
        <p:spPr>
          <a:xfrm>
            <a:off x="3094425" y="1370800"/>
            <a:ext cx="2955300" cy="512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IBM Plex Sans"/>
                <a:ea typeface="IBM Plex Sans"/>
                <a:cs typeface="IBM Plex Sans"/>
                <a:sym typeface="IBM Plex Sans"/>
              </a:rPr>
              <a:t>GPT model</a:t>
            </a:r>
            <a:endParaRPr sz="2500" b="1" dirty="0">
              <a:solidFill>
                <a:schemeClr val="lt1"/>
              </a:solidFill>
              <a:latin typeface="IBM Plex Sans"/>
              <a:ea typeface="IBM Plex Sans"/>
              <a:cs typeface="IBM Plex Sans"/>
              <a:sym typeface="IBM Plex Sans"/>
            </a:endParaRPr>
          </a:p>
        </p:txBody>
      </p:sp>
      <p:sp>
        <p:nvSpPr>
          <p:cNvPr id="3713" name="Google Shape;3713;p115"/>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Existing Model Example and Its Resistance</a:t>
            </a:r>
            <a:endParaRPr sz="2400" dirty="0"/>
          </a:p>
        </p:txBody>
      </p:sp>
      <p:cxnSp>
        <p:nvCxnSpPr>
          <p:cNvPr id="3714" name="Google Shape;3714;p115"/>
          <p:cNvCxnSpPr>
            <a:stCxn id="3712" idx="1"/>
            <a:endCxn id="3710" idx="3"/>
          </p:cNvCxnSpPr>
          <p:nvPr/>
        </p:nvCxnSpPr>
        <p:spPr>
          <a:xfrm rot="5400000">
            <a:off x="3686175" y="1771300"/>
            <a:ext cx="774300" cy="997500"/>
          </a:xfrm>
          <a:prstGeom prst="bentConnector3">
            <a:avLst>
              <a:gd name="adj1" fmla="val 50009"/>
            </a:avLst>
          </a:prstGeom>
          <a:noFill/>
          <a:ln w="9525" cap="flat" cmpd="sng">
            <a:solidFill>
              <a:schemeClr val="lt1"/>
            </a:solidFill>
            <a:prstDash val="solid"/>
            <a:round/>
            <a:headEnd type="none" w="sm" len="sm"/>
            <a:tailEnd type="none" w="sm" len="sm"/>
          </a:ln>
        </p:spPr>
      </p:cxnSp>
      <p:cxnSp>
        <p:nvCxnSpPr>
          <p:cNvPr id="3715" name="Google Shape;3715;p115"/>
          <p:cNvCxnSpPr>
            <a:cxnSpLocks/>
            <a:stCxn id="3701" idx="3"/>
            <a:endCxn id="3712" idx="1"/>
          </p:cNvCxnSpPr>
          <p:nvPr/>
        </p:nvCxnSpPr>
        <p:spPr>
          <a:xfrm rot="-5400000">
            <a:off x="2716363" y="801537"/>
            <a:ext cx="774300" cy="2937300"/>
          </a:xfrm>
          <a:prstGeom prst="bentConnector3">
            <a:avLst>
              <a:gd name="adj1" fmla="val 50009"/>
            </a:avLst>
          </a:prstGeom>
          <a:noFill/>
          <a:ln w="9525" cap="flat" cmpd="sng">
            <a:solidFill>
              <a:schemeClr val="lt1"/>
            </a:solidFill>
            <a:prstDash val="solid"/>
            <a:round/>
            <a:headEnd type="none" w="sm" len="sm"/>
            <a:tailEnd type="none" w="sm" len="sm"/>
          </a:ln>
        </p:spPr>
      </p:cxnSp>
      <p:cxnSp>
        <p:nvCxnSpPr>
          <p:cNvPr id="3716" name="Google Shape;3716;p115"/>
          <p:cNvCxnSpPr>
            <a:stCxn id="3712" idx="1"/>
            <a:endCxn id="3707" idx="3"/>
          </p:cNvCxnSpPr>
          <p:nvPr/>
        </p:nvCxnSpPr>
        <p:spPr>
          <a:xfrm rot="-5400000" flipH="1">
            <a:off x="5625675" y="829300"/>
            <a:ext cx="774300" cy="2881500"/>
          </a:xfrm>
          <a:prstGeom prst="bentConnector3">
            <a:avLst>
              <a:gd name="adj1" fmla="val 50009"/>
            </a:avLst>
          </a:prstGeom>
          <a:noFill/>
          <a:ln w="9525" cap="flat" cmpd="sng">
            <a:solidFill>
              <a:schemeClr val="lt1"/>
            </a:solidFill>
            <a:prstDash val="solid"/>
            <a:round/>
            <a:headEnd type="none" w="sm" len="sm"/>
            <a:tailEnd type="none" w="sm" len="sm"/>
          </a:ln>
        </p:spPr>
      </p:cxnSp>
      <p:sp>
        <p:nvSpPr>
          <p:cNvPr id="3717" name="Google Shape;3717;p115"/>
          <p:cNvSpPr txBox="1">
            <a:spLocks noGrp="1"/>
          </p:cNvSpPr>
          <p:nvPr>
            <p:ph type="subTitle" idx="4294967295"/>
          </p:nvPr>
        </p:nvSpPr>
        <p:spPr>
          <a:xfrm>
            <a:off x="4599136" y="3364200"/>
            <a:ext cx="1885200" cy="5121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sz="2100" b="1" dirty="0">
                <a:solidFill>
                  <a:schemeClr val="accent5"/>
                </a:solidFill>
                <a:latin typeface="IBM Plex Sans"/>
                <a:ea typeface="IBM Plex Sans"/>
                <a:cs typeface="IBM Plex Sans"/>
                <a:sym typeface="IBM Plex Sans"/>
              </a:rPr>
              <a:t>Structure</a:t>
            </a:r>
            <a:endParaRPr sz="2100" b="1" dirty="0">
              <a:solidFill>
                <a:schemeClr val="accent5"/>
              </a:solidFill>
              <a:latin typeface="IBM Plex Sans"/>
              <a:ea typeface="IBM Plex Sans"/>
              <a:cs typeface="IBM Plex Sans"/>
              <a:sym typeface="IBM Plex Sans"/>
            </a:endParaRPr>
          </a:p>
        </p:txBody>
      </p:sp>
      <p:sp>
        <p:nvSpPr>
          <p:cNvPr id="3718" name="Google Shape;3718;p115"/>
          <p:cNvSpPr txBox="1">
            <a:spLocks noGrp="1"/>
          </p:cNvSpPr>
          <p:nvPr>
            <p:ph type="subTitle" idx="4294967295"/>
          </p:nvPr>
        </p:nvSpPr>
        <p:spPr>
          <a:xfrm>
            <a:off x="720004" y="3364200"/>
            <a:ext cx="1885200" cy="5121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US" sz="2100" b="1" dirty="0" err="1">
                <a:solidFill>
                  <a:schemeClr val="accent5"/>
                </a:solidFill>
                <a:latin typeface="IBM Plex Sans"/>
                <a:ea typeface="IBM Plex Sans"/>
                <a:cs typeface="IBM Plex Sans"/>
                <a:sym typeface="IBM Plex Sans"/>
              </a:rPr>
              <a:t>DataSet</a:t>
            </a:r>
            <a:endParaRPr sz="2100" b="1" dirty="0">
              <a:solidFill>
                <a:schemeClr val="accent5"/>
              </a:solidFill>
              <a:latin typeface="IBM Plex Sans"/>
              <a:ea typeface="IBM Plex Sans"/>
              <a:cs typeface="IBM Plex Sans"/>
              <a:sym typeface="IBM Plex Sans"/>
            </a:endParaRPr>
          </a:p>
        </p:txBody>
      </p:sp>
      <p:sp>
        <p:nvSpPr>
          <p:cNvPr id="3719" name="Google Shape;3719;p115"/>
          <p:cNvSpPr txBox="1">
            <a:spLocks noGrp="1"/>
          </p:cNvSpPr>
          <p:nvPr>
            <p:ph type="subTitle" idx="4294967295"/>
          </p:nvPr>
        </p:nvSpPr>
        <p:spPr>
          <a:xfrm>
            <a:off x="720004" y="3872675"/>
            <a:ext cx="1885200" cy="512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There is lack of data set to train the model in </a:t>
            </a:r>
            <a:r>
              <a:rPr lang="en-US" dirty="0" err="1"/>
              <a:t>bangla</a:t>
            </a:r>
            <a:endParaRPr dirty="0"/>
          </a:p>
        </p:txBody>
      </p:sp>
      <p:sp>
        <p:nvSpPr>
          <p:cNvPr id="3720" name="Google Shape;3720;p115"/>
          <p:cNvSpPr txBox="1">
            <a:spLocks noGrp="1"/>
          </p:cNvSpPr>
          <p:nvPr>
            <p:ph type="subTitle" idx="4294967295"/>
          </p:nvPr>
        </p:nvSpPr>
        <p:spPr>
          <a:xfrm>
            <a:off x="2659570" y="3872675"/>
            <a:ext cx="1885200" cy="512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Doesn’t maintain standard rules</a:t>
            </a:r>
            <a:endParaRPr dirty="0"/>
          </a:p>
        </p:txBody>
      </p:sp>
      <p:sp>
        <p:nvSpPr>
          <p:cNvPr id="3721" name="Google Shape;3721;p115"/>
          <p:cNvSpPr txBox="1">
            <a:spLocks noGrp="1"/>
          </p:cNvSpPr>
          <p:nvPr>
            <p:ph type="subTitle" idx="4294967295"/>
          </p:nvPr>
        </p:nvSpPr>
        <p:spPr>
          <a:xfrm>
            <a:off x="4599136" y="3872675"/>
            <a:ext cx="1885200" cy="512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Doesn’t make proper structured article</a:t>
            </a:r>
            <a:endParaRPr dirty="0"/>
          </a:p>
        </p:txBody>
      </p:sp>
      <p:sp>
        <p:nvSpPr>
          <p:cNvPr id="3722" name="Google Shape;3722;p115"/>
          <p:cNvSpPr txBox="1">
            <a:spLocks noGrp="1"/>
          </p:cNvSpPr>
          <p:nvPr>
            <p:ph type="subTitle" idx="4294967295"/>
          </p:nvPr>
        </p:nvSpPr>
        <p:spPr>
          <a:xfrm>
            <a:off x="2659570" y="3364200"/>
            <a:ext cx="1885200" cy="5121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sz="2100" b="1" dirty="0">
                <a:solidFill>
                  <a:schemeClr val="accent5"/>
                </a:solidFill>
                <a:latin typeface="IBM Plex Sans"/>
                <a:ea typeface="IBM Plex Sans"/>
                <a:cs typeface="IBM Plex Sans"/>
                <a:sym typeface="IBM Plex Sans"/>
              </a:rPr>
              <a:t>Rules</a:t>
            </a:r>
            <a:endParaRPr sz="2100" b="1" dirty="0">
              <a:solidFill>
                <a:schemeClr val="accent5"/>
              </a:solidFill>
              <a:latin typeface="IBM Plex Sans"/>
              <a:ea typeface="IBM Plex Sans"/>
              <a:cs typeface="IBM Plex Sans"/>
              <a:sym typeface="IBM Plex Sans"/>
            </a:endParaRPr>
          </a:p>
        </p:txBody>
      </p:sp>
      <p:sp>
        <p:nvSpPr>
          <p:cNvPr id="3723" name="Google Shape;3723;p115"/>
          <p:cNvSpPr txBox="1">
            <a:spLocks noGrp="1"/>
          </p:cNvSpPr>
          <p:nvPr>
            <p:ph type="subTitle" idx="4294967295"/>
          </p:nvPr>
        </p:nvSpPr>
        <p:spPr>
          <a:xfrm>
            <a:off x="6538702" y="3364200"/>
            <a:ext cx="1885200" cy="512100"/>
          </a:xfrm>
          <a:prstGeom prst="rect">
            <a:avLst/>
          </a:prstGeom>
          <a:noFill/>
        </p:spPr>
        <p:txBody>
          <a:bodyPr spcFirstLastPara="1" wrap="square" lIns="91425" tIns="91425" rIns="91425" bIns="91425" anchor="b" anchorCtr="0">
            <a:noAutofit/>
          </a:bodyPr>
          <a:lstStyle/>
          <a:p>
            <a:pPr marL="0" lvl="0" indent="0" algn="ctr">
              <a:buNone/>
            </a:pPr>
            <a:r>
              <a:rPr lang="en-US" sz="2100" b="1" dirty="0">
                <a:solidFill>
                  <a:schemeClr val="accent5"/>
                </a:solidFill>
                <a:latin typeface="IBM Plex Sans"/>
                <a:ea typeface="IBM Plex Sans"/>
                <a:cs typeface="IBM Plex Sans"/>
                <a:sym typeface="IBM Plex Sans"/>
              </a:rPr>
              <a:t>Grammar</a:t>
            </a:r>
          </a:p>
        </p:txBody>
      </p:sp>
      <p:sp>
        <p:nvSpPr>
          <p:cNvPr id="3724" name="Google Shape;3724;p115"/>
          <p:cNvSpPr txBox="1">
            <a:spLocks noGrp="1"/>
          </p:cNvSpPr>
          <p:nvPr>
            <p:ph type="subTitle" idx="4294967295"/>
          </p:nvPr>
        </p:nvSpPr>
        <p:spPr>
          <a:xfrm>
            <a:off x="6538702" y="3872675"/>
            <a:ext cx="1885200" cy="512100"/>
          </a:xfrm>
          <a:prstGeom prst="rect">
            <a:avLst/>
          </a:prstGeom>
        </p:spPr>
        <p:txBody>
          <a:bodyPr spcFirstLastPara="1" wrap="square" lIns="91425" tIns="0" rIns="91425" bIns="91425" anchor="t" anchorCtr="0">
            <a:noAutofit/>
          </a:bodyPr>
          <a:lstStyle/>
          <a:p>
            <a:pPr marL="0" lvl="0" indent="0" algn="ctr">
              <a:buNone/>
            </a:pPr>
            <a:r>
              <a:rPr lang="en-US" dirty="0"/>
              <a:t>The GPT model can’t maintain grammar properly</a:t>
            </a:r>
          </a:p>
        </p:txBody>
      </p:sp>
      <p:cxnSp>
        <p:nvCxnSpPr>
          <p:cNvPr id="3725" name="Google Shape;3725;p115"/>
          <p:cNvCxnSpPr>
            <a:stCxn id="3704" idx="3"/>
            <a:endCxn id="3712" idx="1"/>
          </p:cNvCxnSpPr>
          <p:nvPr/>
        </p:nvCxnSpPr>
        <p:spPr>
          <a:xfrm rot="5400000" flipH="1">
            <a:off x="4655845" y="1799187"/>
            <a:ext cx="774300" cy="942000"/>
          </a:xfrm>
          <a:prstGeom prst="bentConnector3">
            <a:avLst>
              <a:gd name="adj1" fmla="val 50009"/>
            </a:avLst>
          </a:prstGeom>
          <a:noFill/>
          <a:ln w="9525" cap="flat" cmpd="sng">
            <a:solidFill>
              <a:schemeClr val="lt1"/>
            </a:solidFill>
            <a:prstDash val="solid"/>
            <a:round/>
            <a:headEnd type="none" w="med" len="med"/>
            <a:tailEnd type="none" w="med" len="med"/>
          </a:ln>
        </p:spPr>
      </p:cxnSp>
      <p:pic>
        <p:nvPicPr>
          <p:cNvPr id="5" name="Picture 4">
            <a:extLst>
              <a:ext uri="{FF2B5EF4-FFF2-40B4-BE49-F238E27FC236}">
                <a16:creationId xmlns:a16="http://schemas.microsoft.com/office/drawing/2014/main" id="{B1C0A95B-5BCB-C617-8AF5-B92288CB2481}"/>
              </a:ext>
            </a:extLst>
          </p:cNvPr>
          <p:cNvPicPr>
            <a:picLocks noChangeAspect="1"/>
          </p:cNvPicPr>
          <p:nvPr/>
        </p:nvPicPr>
        <p:blipFill>
          <a:blip r:embed="rId3"/>
          <a:stretch>
            <a:fillRect/>
          </a:stretch>
        </p:blipFill>
        <p:spPr>
          <a:xfrm flipV="1">
            <a:off x="1413653" y="2706451"/>
            <a:ext cx="567950" cy="567950"/>
          </a:xfrm>
          <a:prstGeom prst="rect">
            <a:avLst/>
          </a:prstGeom>
        </p:spPr>
      </p:pic>
      <p:pic>
        <p:nvPicPr>
          <p:cNvPr id="9" name="Picture 8">
            <a:extLst>
              <a:ext uri="{FF2B5EF4-FFF2-40B4-BE49-F238E27FC236}">
                <a16:creationId xmlns:a16="http://schemas.microsoft.com/office/drawing/2014/main" id="{A7E5C9CF-1F6E-2B82-2876-34733A413BC1}"/>
              </a:ext>
            </a:extLst>
          </p:cNvPr>
          <p:cNvPicPr>
            <a:picLocks noChangeAspect="1"/>
          </p:cNvPicPr>
          <p:nvPr/>
        </p:nvPicPr>
        <p:blipFill>
          <a:blip r:embed="rId4"/>
          <a:stretch>
            <a:fillRect/>
          </a:stretch>
        </p:blipFill>
        <p:spPr>
          <a:xfrm>
            <a:off x="3412273" y="2829909"/>
            <a:ext cx="379794" cy="379794"/>
          </a:xfrm>
          <a:prstGeom prst="rect">
            <a:avLst/>
          </a:prstGeom>
        </p:spPr>
      </p:pic>
      <p:pic>
        <p:nvPicPr>
          <p:cNvPr id="11" name="Picture 10">
            <a:extLst>
              <a:ext uri="{FF2B5EF4-FFF2-40B4-BE49-F238E27FC236}">
                <a16:creationId xmlns:a16="http://schemas.microsoft.com/office/drawing/2014/main" id="{036A4FAC-E978-75DD-8699-721790FBCF80}"/>
              </a:ext>
            </a:extLst>
          </p:cNvPr>
          <p:cNvPicPr>
            <a:picLocks noChangeAspect="1"/>
          </p:cNvPicPr>
          <p:nvPr/>
        </p:nvPicPr>
        <p:blipFill>
          <a:blip r:embed="rId5"/>
          <a:stretch>
            <a:fillRect/>
          </a:stretch>
        </p:blipFill>
        <p:spPr>
          <a:xfrm>
            <a:off x="5320484" y="2784034"/>
            <a:ext cx="442504" cy="442504"/>
          </a:xfrm>
          <a:prstGeom prst="rect">
            <a:avLst/>
          </a:prstGeom>
        </p:spPr>
      </p:pic>
      <p:pic>
        <p:nvPicPr>
          <p:cNvPr id="13" name="Picture 12">
            <a:extLst>
              <a:ext uri="{FF2B5EF4-FFF2-40B4-BE49-F238E27FC236}">
                <a16:creationId xmlns:a16="http://schemas.microsoft.com/office/drawing/2014/main" id="{C160D2EC-1633-47BE-CF4A-02B9E04E1DCB}"/>
              </a:ext>
            </a:extLst>
          </p:cNvPr>
          <p:cNvPicPr>
            <a:picLocks noChangeAspect="1"/>
          </p:cNvPicPr>
          <p:nvPr/>
        </p:nvPicPr>
        <p:blipFill>
          <a:blip r:embed="rId6"/>
          <a:stretch>
            <a:fillRect/>
          </a:stretch>
        </p:blipFill>
        <p:spPr>
          <a:xfrm>
            <a:off x="7257774" y="2779873"/>
            <a:ext cx="450826" cy="450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712"/>
                                        </p:tgtEl>
                                        <p:attrNameLst>
                                          <p:attrName>style.visibility</p:attrName>
                                        </p:attrNameLst>
                                      </p:cBhvr>
                                      <p:to>
                                        <p:strVal val="visible"/>
                                      </p:to>
                                    </p:set>
                                    <p:anim calcmode="lin" valueType="num">
                                      <p:cBhvr>
                                        <p:cTn id="7" dur="500" fill="hold"/>
                                        <p:tgtEl>
                                          <p:spTgt spid="3712"/>
                                        </p:tgtEl>
                                        <p:attrNameLst>
                                          <p:attrName>ppt_w</p:attrName>
                                        </p:attrNameLst>
                                      </p:cBhvr>
                                      <p:tavLst>
                                        <p:tav tm="0">
                                          <p:val>
                                            <p:fltVal val="0"/>
                                          </p:val>
                                        </p:tav>
                                        <p:tav tm="100000">
                                          <p:val>
                                            <p:strVal val="#ppt_w"/>
                                          </p:val>
                                        </p:tav>
                                      </p:tavLst>
                                    </p:anim>
                                    <p:anim calcmode="lin" valueType="num">
                                      <p:cBhvr>
                                        <p:cTn id="8" dur="500" fill="hold"/>
                                        <p:tgtEl>
                                          <p:spTgt spid="3712"/>
                                        </p:tgtEl>
                                        <p:attrNameLst>
                                          <p:attrName>ppt_h</p:attrName>
                                        </p:attrNameLst>
                                      </p:cBhvr>
                                      <p:tavLst>
                                        <p:tav tm="0">
                                          <p:val>
                                            <p:fltVal val="0"/>
                                          </p:val>
                                        </p:tav>
                                        <p:tav tm="100000">
                                          <p:val>
                                            <p:strVal val="#ppt_h"/>
                                          </p:val>
                                        </p:tav>
                                      </p:tavLst>
                                    </p:anim>
                                    <p:animEffect transition="in" filter="fade">
                                      <p:cBhvr>
                                        <p:cTn id="9" dur="500"/>
                                        <p:tgtEl>
                                          <p:spTgt spid="3712"/>
                                        </p:tgtEl>
                                      </p:cBhvr>
                                    </p:animEffect>
                                  </p:childTnLst>
                                </p:cTn>
                              </p:par>
                              <p:par>
                                <p:cTn id="10" presetID="10" presetClass="entr" presetSubtype="0" fill="hold" nodeType="withEffect">
                                  <p:stCondLst>
                                    <p:cond delay="250"/>
                                  </p:stCondLst>
                                  <p:childTnLst>
                                    <p:set>
                                      <p:cBhvr>
                                        <p:cTn id="11" dur="1" fill="hold">
                                          <p:stCondLst>
                                            <p:cond delay="0"/>
                                          </p:stCondLst>
                                        </p:cTn>
                                        <p:tgtEl>
                                          <p:spTgt spid="3700"/>
                                        </p:tgtEl>
                                        <p:attrNameLst>
                                          <p:attrName>style.visibility</p:attrName>
                                        </p:attrNameLst>
                                      </p:cBhvr>
                                      <p:to>
                                        <p:strVal val="visible"/>
                                      </p:to>
                                    </p:set>
                                    <p:animEffect transition="in" filter="fade">
                                      <p:cBhvr>
                                        <p:cTn id="12" dur="1000"/>
                                        <p:tgtEl>
                                          <p:spTgt spid="3700"/>
                                        </p:tgtEl>
                                      </p:cBhvr>
                                    </p:animEffect>
                                  </p:childTnLst>
                                </p:cTn>
                              </p:par>
                              <p:par>
                                <p:cTn id="13" presetID="10" presetClass="entr" presetSubtype="0" fill="hold" nodeType="withEffect">
                                  <p:stCondLst>
                                    <p:cond delay="250"/>
                                  </p:stCondLst>
                                  <p:childTnLst>
                                    <p:set>
                                      <p:cBhvr>
                                        <p:cTn id="14" dur="1" fill="hold">
                                          <p:stCondLst>
                                            <p:cond delay="0"/>
                                          </p:stCondLst>
                                        </p:cTn>
                                        <p:tgtEl>
                                          <p:spTgt spid="3703"/>
                                        </p:tgtEl>
                                        <p:attrNameLst>
                                          <p:attrName>style.visibility</p:attrName>
                                        </p:attrNameLst>
                                      </p:cBhvr>
                                      <p:to>
                                        <p:strVal val="visible"/>
                                      </p:to>
                                    </p:set>
                                    <p:animEffect transition="in" filter="fade">
                                      <p:cBhvr>
                                        <p:cTn id="15" dur="1000"/>
                                        <p:tgtEl>
                                          <p:spTgt spid="3703"/>
                                        </p:tgtEl>
                                      </p:cBhvr>
                                    </p:animEffect>
                                  </p:childTnLst>
                                </p:cTn>
                              </p:par>
                              <p:par>
                                <p:cTn id="16" presetID="10" presetClass="entr" presetSubtype="0" fill="hold" nodeType="withEffect">
                                  <p:stCondLst>
                                    <p:cond delay="250"/>
                                  </p:stCondLst>
                                  <p:childTnLst>
                                    <p:set>
                                      <p:cBhvr>
                                        <p:cTn id="17" dur="1" fill="hold">
                                          <p:stCondLst>
                                            <p:cond delay="0"/>
                                          </p:stCondLst>
                                        </p:cTn>
                                        <p:tgtEl>
                                          <p:spTgt spid="3706"/>
                                        </p:tgtEl>
                                        <p:attrNameLst>
                                          <p:attrName>style.visibility</p:attrName>
                                        </p:attrNameLst>
                                      </p:cBhvr>
                                      <p:to>
                                        <p:strVal val="visible"/>
                                      </p:to>
                                    </p:set>
                                    <p:animEffect transition="in" filter="fade">
                                      <p:cBhvr>
                                        <p:cTn id="18" dur="1000"/>
                                        <p:tgtEl>
                                          <p:spTgt spid="3706"/>
                                        </p:tgtEl>
                                      </p:cBhvr>
                                    </p:animEffect>
                                  </p:childTnLst>
                                </p:cTn>
                              </p:par>
                              <p:par>
                                <p:cTn id="19" presetID="10" presetClass="entr" presetSubtype="0" fill="hold" nodeType="withEffect">
                                  <p:stCondLst>
                                    <p:cond delay="250"/>
                                  </p:stCondLst>
                                  <p:childTnLst>
                                    <p:set>
                                      <p:cBhvr>
                                        <p:cTn id="20" dur="1" fill="hold">
                                          <p:stCondLst>
                                            <p:cond delay="0"/>
                                          </p:stCondLst>
                                        </p:cTn>
                                        <p:tgtEl>
                                          <p:spTgt spid="3709"/>
                                        </p:tgtEl>
                                        <p:attrNameLst>
                                          <p:attrName>style.visibility</p:attrName>
                                        </p:attrNameLst>
                                      </p:cBhvr>
                                      <p:to>
                                        <p:strVal val="visible"/>
                                      </p:to>
                                    </p:set>
                                    <p:animEffect transition="in" filter="fade">
                                      <p:cBhvr>
                                        <p:cTn id="21" dur="1000"/>
                                        <p:tgtEl>
                                          <p:spTgt spid="3709"/>
                                        </p:tgtEl>
                                      </p:cBhvr>
                                    </p:animEffect>
                                  </p:childTnLst>
                                </p:cTn>
                              </p:par>
                              <p:par>
                                <p:cTn id="22" presetID="10" presetClass="entr" presetSubtype="0" fill="hold" nodeType="withEffect">
                                  <p:stCondLst>
                                    <p:cond delay="250"/>
                                  </p:stCondLst>
                                  <p:childTnLst>
                                    <p:set>
                                      <p:cBhvr>
                                        <p:cTn id="23" dur="1" fill="hold">
                                          <p:stCondLst>
                                            <p:cond delay="0"/>
                                          </p:stCondLst>
                                        </p:cTn>
                                        <p:tgtEl>
                                          <p:spTgt spid="3714"/>
                                        </p:tgtEl>
                                        <p:attrNameLst>
                                          <p:attrName>style.visibility</p:attrName>
                                        </p:attrNameLst>
                                      </p:cBhvr>
                                      <p:to>
                                        <p:strVal val="visible"/>
                                      </p:to>
                                    </p:set>
                                    <p:animEffect transition="in" filter="fade">
                                      <p:cBhvr>
                                        <p:cTn id="24" dur="1000"/>
                                        <p:tgtEl>
                                          <p:spTgt spid="3714"/>
                                        </p:tgtEl>
                                      </p:cBhvr>
                                    </p:animEffect>
                                  </p:childTnLst>
                                </p:cTn>
                              </p:par>
                              <p:par>
                                <p:cTn id="25" presetID="10" presetClass="entr" presetSubtype="0" fill="hold" nodeType="withEffect">
                                  <p:stCondLst>
                                    <p:cond delay="250"/>
                                  </p:stCondLst>
                                  <p:childTnLst>
                                    <p:set>
                                      <p:cBhvr>
                                        <p:cTn id="26" dur="1" fill="hold">
                                          <p:stCondLst>
                                            <p:cond delay="0"/>
                                          </p:stCondLst>
                                        </p:cTn>
                                        <p:tgtEl>
                                          <p:spTgt spid="3715"/>
                                        </p:tgtEl>
                                        <p:attrNameLst>
                                          <p:attrName>style.visibility</p:attrName>
                                        </p:attrNameLst>
                                      </p:cBhvr>
                                      <p:to>
                                        <p:strVal val="visible"/>
                                      </p:to>
                                    </p:set>
                                    <p:animEffect transition="in" filter="fade">
                                      <p:cBhvr>
                                        <p:cTn id="27" dur="1000"/>
                                        <p:tgtEl>
                                          <p:spTgt spid="3715"/>
                                        </p:tgtEl>
                                      </p:cBhvr>
                                    </p:animEffect>
                                  </p:childTnLst>
                                </p:cTn>
                              </p:par>
                              <p:par>
                                <p:cTn id="28" presetID="10" presetClass="entr" presetSubtype="0" fill="hold" nodeType="withEffect">
                                  <p:stCondLst>
                                    <p:cond delay="250"/>
                                  </p:stCondLst>
                                  <p:childTnLst>
                                    <p:set>
                                      <p:cBhvr>
                                        <p:cTn id="29" dur="1" fill="hold">
                                          <p:stCondLst>
                                            <p:cond delay="0"/>
                                          </p:stCondLst>
                                        </p:cTn>
                                        <p:tgtEl>
                                          <p:spTgt spid="3716"/>
                                        </p:tgtEl>
                                        <p:attrNameLst>
                                          <p:attrName>style.visibility</p:attrName>
                                        </p:attrNameLst>
                                      </p:cBhvr>
                                      <p:to>
                                        <p:strVal val="visible"/>
                                      </p:to>
                                    </p:set>
                                    <p:animEffect transition="in" filter="fade">
                                      <p:cBhvr>
                                        <p:cTn id="30" dur="1000"/>
                                        <p:tgtEl>
                                          <p:spTgt spid="3716"/>
                                        </p:tgtEl>
                                      </p:cBhvr>
                                    </p:animEffect>
                                  </p:childTnLst>
                                </p:cTn>
                              </p:par>
                              <p:par>
                                <p:cTn id="31" presetID="10" presetClass="entr" presetSubtype="0" fill="hold" nodeType="withEffect">
                                  <p:stCondLst>
                                    <p:cond delay="250"/>
                                  </p:stCondLst>
                                  <p:childTnLst>
                                    <p:set>
                                      <p:cBhvr>
                                        <p:cTn id="32" dur="1" fill="hold">
                                          <p:stCondLst>
                                            <p:cond delay="0"/>
                                          </p:stCondLst>
                                        </p:cTn>
                                        <p:tgtEl>
                                          <p:spTgt spid="3725"/>
                                        </p:tgtEl>
                                        <p:attrNameLst>
                                          <p:attrName>style.visibility</p:attrName>
                                        </p:attrNameLst>
                                      </p:cBhvr>
                                      <p:to>
                                        <p:strVal val="visible"/>
                                      </p:to>
                                    </p:set>
                                    <p:animEffect transition="in" filter="fade">
                                      <p:cBhvr>
                                        <p:cTn id="33" dur="1000"/>
                                        <p:tgtEl>
                                          <p:spTgt spid="3725"/>
                                        </p:tgtEl>
                                      </p:cBhvr>
                                    </p:animEffect>
                                  </p:childTnLst>
                                </p:cTn>
                              </p:par>
                              <p:par>
                                <p:cTn id="34" presetID="42" presetClass="entr" presetSubtype="0" fill="hold" grpId="0" nodeType="withEffect">
                                  <p:stCondLst>
                                    <p:cond delay="250"/>
                                  </p:stCondLst>
                                  <p:childTnLst>
                                    <p:set>
                                      <p:cBhvr>
                                        <p:cTn id="35" dur="1" fill="hold">
                                          <p:stCondLst>
                                            <p:cond delay="0"/>
                                          </p:stCondLst>
                                        </p:cTn>
                                        <p:tgtEl>
                                          <p:spTgt spid="3717">
                                            <p:txEl>
                                              <p:pRg st="0" end="0"/>
                                            </p:txEl>
                                          </p:spTgt>
                                        </p:tgtEl>
                                        <p:attrNameLst>
                                          <p:attrName>style.visibility</p:attrName>
                                        </p:attrNameLst>
                                      </p:cBhvr>
                                      <p:to>
                                        <p:strVal val="visible"/>
                                      </p:to>
                                    </p:set>
                                    <p:animEffect transition="in" filter="fade">
                                      <p:cBhvr>
                                        <p:cTn id="36" dur="1000"/>
                                        <p:tgtEl>
                                          <p:spTgt spid="3717">
                                            <p:txEl>
                                              <p:pRg st="0" end="0"/>
                                            </p:txEl>
                                          </p:spTgt>
                                        </p:tgtEl>
                                      </p:cBhvr>
                                    </p:animEffect>
                                    <p:anim calcmode="lin" valueType="num">
                                      <p:cBhvr>
                                        <p:cTn id="37" dur="1000" fill="hold"/>
                                        <p:tgtEl>
                                          <p:spTgt spid="3717">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3717">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50"/>
                                  </p:stCondLst>
                                  <p:childTnLst>
                                    <p:set>
                                      <p:cBhvr>
                                        <p:cTn id="40" dur="1" fill="hold">
                                          <p:stCondLst>
                                            <p:cond delay="0"/>
                                          </p:stCondLst>
                                        </p:cTn>
                                        <p:tgtEl>
                                          <p:spTgt spid="3718">
                                            <p:txEl>
                                              <p:pRg st="0" end="0"/>
                                            </p:txEl>
                                          </p:spTgt>
                                        </p:tgtEl>
                                        <p:attrNameLst>
                                          <p:attrName>style.visibility</p:attrName>
                                        </p:attrNameLst>
                                      </p:cBhvr>
                                      <p:to>
                                        <p:strVal val="visible"/>
                                      </p:to>
                                    </p:set>
                                    <p:animEffect transition="in" filter="fade">
                                      <p:cBhvr>
                                        <p:cTn id="41" dur="1000"/>
                                        <p:tgtEl>
                                          <p:spTgt spid="3718">
                                            <p:txEl>
                                              <p:pRg st="0" end="0"/>
                                            </p:txEl>
                                          </p:spTgt>
                                        </p:tgtEl>
                                      </p:cBhvr>
                                    </p:animEffect>
                                    <p:anim calcmode="lin" valueType="num">
                                      <p:cBhvr>
                                        <p:cTn id="42" dur="1000" fill="hold"/>
                                        <p:tgtEl>
                                          <p:spTgt spid="3718">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3718">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500"/>
                                  </p:stCondLst>
                                  <p:childTnLst>
                                    <p:set>
                                      <p:cBhvr>
                                        <p:cTn id="45" dur="1" fill="hold">
                                          <p:stCondLst>
                                            <p:cond delay="0"/>
                                          </p:stCondLst>
                                        </p:cTn>
                                        <p:tgtEl>
                                          <p:spTgt spid="3719">
                                            <p:txEl>
                                              <p:pRg st="0" end="0"/>
                                            </p:txEl>
                                          </p:spTgt>
                                        </p:tgtEl>
                                        <p:attrNameLst>
                                          <p:attrName>style.visibility</p:attrName>
                                        </p:attrNameLst>
                                      </p:cBhvr>
                                      <p:to>
                                        <p:strVal val="visible"/>
                                      </p:to>
                                    </p:set>
                                    <p:animEffect transition="in" filter="fade">
                                      <p:cBhvr>
                                        <p:cTn id="46" dur="1000"/>
                                        <p:tgtEl>
                                          <p:spTgt spid="3719">
                                            <p:txEl>
                                              <p:pRg st="0" end="0"/>
                                            </p:txEl>
                                          </p:spTgt>
                                        </p:tgtEl>
                                      </p:cBhvr>
                                    </p:animEffect>
                                    <p:anim calcmode="lin" valueType="num">
                                      <p:cBhvr>
                                        <p:cTn id="47" dur="1000" fill="hold"/>
                                        <p:tgtEl>
                                          <p:spTgt spid="3719">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3719">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500"/>
                                  </p:stCondLst>
                                  <p:childTnLst>
                                    <p:set>
                                      <p:cBhvr>
                                        <p:cTn id="50" dur="1" fill="hold">
                                          <p:stCondLst>
                                            <p:cond delay="0"/>
                                          </p:stCondLst>
                                        </p:cTn>
                                        <p:tgtEl>
                                          <p:spTgt spid="3720">
                                            <p:txEl>
                                              <p:pRg st="0" end="0"/>
                                            </p:txEl>
                                          </p:spTgt>
                                        </p:tgtEl>
                                        <p:attrNameLst>
                                          <p:attrName>style.visibility</p:attrName>
                                        </p:attrNameLst>
                                      </p:cBhvr>
                                      <p:to>
                                        <p:strVal val="visible"/>
                                      </p:to>
                                    </p:set>
                                    <p:animEffect transition="in" filter="fade">
                                      <p:cBhvr>
                                        <p:cTn id="51" dur="1000"/>
                                        <p:tgtEl>
                                          <p:spTgt spid="3720">
                                            <p:txEl>
                                              <p:pRg st="0" end="0"/>
                                            </p:txEl>
                                          </p:spTgt>
                                        </p:tgtEl>
                                      </p:cBhvr>
                                    </p:animEffect>
                                    <p:anim calcmode="lin" valueType="num">
                                      <p:cBhvr>
                                        <p:cTn id="52" dur="1000" fill="hold"/>
                                        <p:tgtEl>
                                          <p:spTgt spid="3720">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3720">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500"/>
                                  </p:stCondLst>
                                  <p:childTnLst>
                                    <p:set>
                                      <p:cBhvr>
                                        <p:cTn id="55" dur="1" fill="hold">
                                          <p:stCondLst>
                                            <p:cond delay="0"/>
                                          </p:stCondLst>
                                        </p:cTn>
                                        <p:tgtEl>
                                          <p:spTgt spid="3721">
                                            <p:txEl>
                                              <p:pRg st="0" end="0"/>
                                            </p:txEl>
                                          </p:spTgt>
                                        </p:tgtEl>
                                        <p:attrNameLst>
                                          <p:attrName>style.visibility</p:attrName>
                                        </p:attrNameLst>
                                      </p:cBhvr>
                                      <p:to>
                                        <p:strVal val="visible"/>
                                      </p:to>
                                    </p:set>
                                    <p:animEffect transition="in" filter="fade">
                                      <p:cBhvr>
                                        <p:cTn id="56" dur="1000"/>
                                        <p:tgtEl>
                                          <p:spTgt spid="3721">
                                            <p:txEl>
                                              <p:pRg st="0" end="0"/>
                                            </p:txEl>
                                          </p:spTgt>
                                        </p:tgtEl>
                                      </p:cBhvr>
                                    </p:animEffect>
                                    <p:anim calcmode="lin" valueType="num">
                                      <p:cBhvr>
                                        <p:cTn id="57" dur="1000" fill="hold"/>
                                        <p:tgtEl>
                                          <p:spTgt spid="3721">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3721">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50"/>
                                  </p:stCondLst>
                                  <p:childTnLst>
                                    <p:set>
                                      <p:cBhvr>
                                        <p:cTn id="60" dur="1" fill="hold">
                                          <p:stCondLst>
                                            <p:cond delay="0"/>
                                          </p:stCondLst>
                                        </p:cTn>
                                        <p:tgtEl>
                                          <p:spTgt spid="3722">
                                            <p:txEl>
                                              <p:pRg st="0" end="0"/>
                                            </p:txEl>
                                          </p:spTgt>
                                        </p:tgtEl>
                                        <p:attrNameLst>
                                          <p:attrName>style.visibility</p:attrName>
                                        </p:attrNameLst>
                                      </p:cBhvr>
                                      <p:to>
                                        <p:strVal val="visible"/>
                                      </p:to>
                                    </p:set>
                                    <p:animEffect transition="in" filter="fade">
                                      <p:cBhvr>
                                        <p:cTn id="61" dur="1000"/>
                                        <p:tgtEl>
                                          <p:spTgt spid="3722">
                                            <p:txEl>
                                              <p:pRg st="0" end="0"/>
                                            </p:txEl>
                                          </p:spTgt>
                                        </p:tgtEl>
                                      </p:cBhvr>
                                    </p:animEffect>
                                    <p:anim calcmode="lin" valueType="num">
                                      <p:cBhvr>
                                        <p:cTn id="62" dur="1000" fill="hold"/>
                                        <p:tgtEl>
                                          <p:spTgt spid="3722">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722">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50"/>
                                  </p:stCondLst>
                                  <p:childTnLst>
                                    <p:set>
                                      <p:cBhvr>
                                        <p:cTn id="65" dur="1" fill="hold">
                                          <p:stCondLst>
                                            <p:cond delay="0"/>
                                          </p:stCondLst>
                                        </p:cTn>
                                        <p:tgtEl>
                                          <p:spTgt spid="3723">
                                            <p:txEl>
                                              <p:pRg st="0" end="0"/>
                                            </p:txEl>
                                          </p:spTgt>
                                        </p:tgtEl>
                                        <p:attrNameLst>
                                          <p:attrName>style.visibility</p:attrName>
                                        </p:attrNameLst>
                                      </p:cBhvr>
                                      <p:to>
                                        <p:strVal val="visible"/>
                                      </p:to>
                                    </p:set>
                                    <p:animEffect transition="in" filter="fade">
                                      <p:cBhvr>
                                        <p:cTn id="66" dur="1000"/>
                                        <p:tgtEl>
                                          <p:spTgt spid="3723">
                                            <p:txEl>
                                              <p:pRg st="0" end="0"/>
                                            </p:txEl>
                                          </p:spTgt>
                                        </p:tgtEl>
                                      </p:cBhvr>
                                    </p:animEffect>
                                    <p:anim calcmode="lin" valueType="num">
                                      <p:cBhvr>
                                        <p:cTn id="67" dur="1000" fill="hold"/>
                                        <p:tgtEl>
                                          <p:spTgt spid="3723">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3723">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500"/>
                                  </p:stCondLst>
                                  <p:childTnLst>
                                    <p:set>
                                      <p:cBhvr>
                                        <p:cTn id="70" dur="1" fill="hold">
                                          <p:stCondLst>
                                            <p:cond delay="0"/>
                                          </p:stCondLst>
                                        </p:cTn>
                                        <p:tgtEl>
                                          <p:spTgt spid="3724">
                                            <p:txEl>
                                              <p:pRg st="0" end="0"/>
                                            </p:txEl>
                                          </p:spTgt>
                                        </p:tgtEl>
                                        <p:attrNameLst>
                                          <p:attrName>style.visibility</p:attrName>
                                        </p:attrNameLst>
                                      </p:cBhvr>
                                      <p:to>
                                        <p:strVal val="visible"/>
                                      </p:to>
                                    </p:set>
                                    <p:animEffect transition="in" filter="fade">
                                      <p:cBhvr>
                                        <p:cTn id="71" dur="1000"/>
                                        <p:tgtEl>
                                          <p:spTgt spid="3724">
                                            <p:txEl>
                                              <p:pRg st="0" end="0"/>
                                            </p:txEl>
                                          </p:spTgt>
                                        </p:tgtEl>
                                      </p:cBhvr>
                                    </p:animEffect>
                                    <p:anim calcmode="lin" valueType="num">
                                      <p:cBhvr>
                                        <p:cTn id="72" dur="1000" fill="hold"/>
                                        <p:tgtEl>
                                          <p:spTgt spid="3724">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3724">
                                            <p:txEl>
                                              <p:pRg st="0" end="0"/>
                                            </p:txEl>
                                          </p:spTgt>
                                        </p:tgtEl>
                                        <p:attrNameLst>
                                          <p:attrName>ppt_y</p:attrName>
                                        </p:attrNameLst>
                                      </p:cBhvr>
                                      <p:tavLst>
                                        <p:tav tm="0">
                                          <p:val>
                                            <p:strVal val="#ppt_y+.1"/>
                                          </p:val>
                                        </p:tav>
                                        <p:tav tm="100000">
                                          <p:val>
                                            <p:strVal val="#ppt_y"/>
                                          </p:val>
                                        </p:tav>
                                      </p:tavLst>
                                    </p:anim>
                                  </p:childTnLst>
                                </p:cTn>
                              </p:par>
                              <p:par>
                                <p:cTn id="74" presetID="53" presetClass="entr" presetSubtype="16" fill="hold" grpId="0" nodeType="withEffect">
                                  <p:stCondLst>
                                    <p:cond delay="0"/>
                                  </p:stCondLst>
                                  <p:childTnLst>
                                    <p:set>
                                      <p:cBhvr>
                                        <p:cTn id="75" dur="1" fill="hold">
                                          <p:stCondLst>
                                            <p:cond delay="0"/>
                                          </p:stCondLst>
                                        </p:cTn>
                                        <p:tgtEl>
                                          <p:spTgt spid="3713"/>
                                        </p:tgtEl>
                                        <p:attrNameLst>
                                          <p:attrName>style.visibility</p:attrName>
                                        </p:attrNameLst>
                                      </p:cBhvr>
                                      <p:to>
                                        <p:strVal val="visible"/>
                                      </p:to>
                                    </p:set>
                                    <p:anim calcmode="lin" valueType="num">
                                      <p:cBhvr>
                                        <p:cTn id="76" dur="500" fill="hold"/>
                                        <p:tgtEl>
                                          <p:spTgt spid="3713"/>
                                        </p:tgtEl>
                                        <p:attrNameLst>
                                          <p:attrName>ppt_w</p:attrName>
                                        </p:attrNameLst>
                                      </p:cBhvr>
                                      <p:tavLst>
                                        <p:tav tm="0">
                                          <p:val>
                                            <p:fltVal val="0"/>
                                          </p:val>
                                        </p:tav>
                                        <p:tav tm="100000">
                                          <p:val>
                                            <p:strVal val="#ppt_w"/>
                                          </p:val>
                                        </p:tav>
                                      </p:tavLst>
                                    </p:anim>
                                    <p:anim calcmode="lin" valueType="num">
                                      <p:cBhvr>
                                        <p:cTn id="77" dur="500" fill="hold"/>
                                        <p:tgtEl>
                                          <p:spTgt spid="3713"/>
                                        </p:tgtEl>
                                        <p:attrNameLst>
                                          <p:attrName>ppt_h</p:attrName>
                                        </p:attrNameLst>
                                      </p:cBhvr>
                                      <p:tavLst>
                                        <p:tav tm="0">
                                          <p:val>
                                            <p:fltVal val="0"/>
                                          </p:val>
                                        </p:tav>
                                        <p:tav tm="100000">
                                          <p:val>
                                            <p:strVal val="#ppt_h"/>
                                          </p:val>
                                        </p:tav>
                                      </p:tavLst>
                                    </p:anim>
                                    <p:animEffect transition="in" filter="fade">
                                      <p:cBhvr>
                                        <p:cTn id="78" dur="500"/>
                                        <p:tgtEl>
                                          <p:spTgt spid="3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2" grpId="0" animBg="1"/>
      <p:bldP spid="3713" grpId="0"/>
      <p:bldP spid="3717" grpId="0" build="p"/>
      <p:bldP spid="3718" grpId="0" build="p"/>
      <p:bldP spid="3719" grpId="0" build="p"/>
      <p:bldP spid="3720" grpId="0" build="p"/>
      <p:bldP spid="3721" grpId="0" build="p"/>
      <p:bldP spid="3722" grpId="0" build="p"/>
      <p:bldP spid="3723" grpId="0" build="p"/>
      <p:bldP spid="372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Example</a:t>
            </a:r>
            <a:endParaRPr dirty="0"/>
          </a:p>
        </p:txBody>
      </p:sp>
      <p:sp>
        <p:nvSpPr>
          <p:cNvPr id="810" name="Google Shape;810;p72"/>
          <p:cNvSpPr/>
          <p:nvPr/>
        </p:nvSpPr>
        <p:spPr>
          <a:xfrm>
            <a:off x="3127124" y="1552030"/>
            <a:ext cx="2718776" cy="107483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2"/>
          <p:cNvSpPr/>
          <p:nvPr/>
        </p:nvSpPr>
        <p:spPr>
          <a:xfrm>
            <a:off x="3364950" y="3035325"/>
            <a:ext cx="2917500" cy="11820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2"/>
          <p:cNvSpPr txBox="1">
            <a:spLocks noGrp="1"/>
          </p:cNvSpPr>
          <p:nvPr>
            <p:ph type="title" idx="2"/>
          </p:nvPr>
        </p:nvSpPr>
        <p:spPr>
          <a:xfrm>
            <a:off x="3252861" y="1765521"/>
            <a:ext cx="2709264" cy="527700"/>
          </a:xfrm>
          <a:prstGeom prst="rect">
            <a:avLst/>
          </a:prstGeom>
        </p:spPr>
        <p:txBody>
          <a:bodyPr spcFirstLastPara="1" wrap="square" lIns="91425" tIns="91425" rIns="91425" bIns="91425" anchor="ctr" anchorCtr="0">
            <a:noAutofit/>
          </a:bodyPr>
          <a:lstStyle/>
          <a:p>
            <a:pPr lvl="0"/>
            <a:r>
              <a:rPr lang="en-US" sz="1600" b="0" dirty="0" err="1"/>
              <a:t>Unstandard</a:t>
            </a:r>
            <a:r>
              <a:rPr lang="en-US" sz="1600" b="0" dirty="0"/>
              <a:t> news article headlines generated by GPT</a:t>
            </a:r>
          </a:p>
        </p:txBody>
      </p:sp>
      <p:sp>
        <p:nvSpPr>
          <p:cNvPr id="814" name="Google Shape;814;p72"/>
          <p:cNvSpPr txBox="1">
            <a:spLocks noGrp="1"/>
          </p:cNvSpPr>
          <p:nvPr>
            <p:ph type="title" idx="3"/>
          </p:nvPr>
        </p:nvSpPr>
        <p:spPr>
          <a:xfrm>
            <a:off x="3599356" y="3362475"/>
            <a:ext cx="2768679"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0" dirty="0"/>
              <a:t>News article headline created by the user contains improper style and violate certain rules. It also has poor Bengali language usage.</a:t>
            </a:r>
            <a:endParaRPr sz="1400" b="0" dirty="0"/>
          </a:p>
        </p:txBody>
      </p:sp>
      <p:grpSp>
        <p:nvGrpSpPr>
          <p:cNvPr id="816" name="Google Shape;816;p72"/>
          <p:cNvGrpSpPr/>
          <p:nvPr/>
        </p:nvGrpSpPr>
        <p:grpSpPr>
          <a:xfrm flipH="1">
            <a:off x="-230" y="3862824"/>
            <a:ext cx="2947684" cy="527672"/>
            <a:chOff x="1358103" y="3291921"/>
            <a:chExt cx="3368397" cy="603054"/>
          </a:xfrm>
        </p:grpSpPr>
        <p:sp>
          <p:nvSpPr>
            <p:cNvPr id="817" name="Google Shape;817;p7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2"/>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72"/>
          <p:cNvGrpSpPr/>
          <p:nvPr/>
        </p:nvGrpSpPr>
        <p:grpSpPr>
          <a:xfrm rot="10800000" flipH="1">
            <a:off x="6196320" y="1399361"/>
            <a:ext cx="2947684" cy="527672"/>
            <a:chOff x="1358103" y="3291921"/>
            <a:chExt cx="3368397" cy="603054"/>
          </a:xfrm>
        </p:grpSpPr>
        <p:sp>
          <p:nvSpPr>
            <p:cNvPr id="820" name="Google Shape;820;p7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2"/>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72"/>
          <p:cNvGrpSpPr/>
          <p:nvPr/>
        </p:nvGrpSpPr>
        <p:grpSpPr>
          <a:xfrm>
            <a:off x="7827710" y="4530982"/>
            <a:ext cx="943732" cy="306757"/>
            <a:chOff x="7827710" y="4530982"/>
            <a:chExt cx="943732" cy="306757"/>
          </a:xfrm>
        </p:grpSpPr>
        <p:grpSp>
          <p:nvGrpSpPr>
            <p:cNvPr id="823" name="Google Shape;823;p72"/>
            <p:cNvGrpSpPr/>
            <p:nvPr/>
          </p:nvGrpSpPr>
          <p:grpSpPr>
            <a:xfrm>
              <a:off x="7827710" y="4530982"/>
              <a:ext cx="943732" cy="63948"/>
              <a:chOff x="3779200" y="1371600"/>
              <a:chExt cx="1615980" cy="109500"/>
            </a:xfrm>
          </p:grpSpPr>
          <p:sp>
            <p:nvSpPr>
              <p:cNvPr id="824" name="Google Shape;824;p72"/>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2"/>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2"/>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2"/>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2"/>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2"/>
            <p:cNvGrpSpPr/>
            <p:nvPr/>
          </p:nvGrpSpPr>
          <p:grpSpPr>
            <a:xfrm>
              <a:off x="7827710" y="4773790"/>
              <a:ext cx="943732" cy="63948"/>
              <a:chOff x="3779200" y="1371600"/>
              <a:chExt cx="1615980" cy="109500"/>
            </a:xfrm>
          </p:grpSpPr>
          <p:sp>
            <p:nvSpPr>
              <p:cNvPr id="830" name="Google Shape;830;p72"/>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2"/>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2"/>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2"/>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2"/>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5" name="Google Shape;835;p72"/>
          <p:cNvSpPr/>
          <p:nvPr/>
        </p:nvSpPr>
        <p:spPr>
          <a:xfrm rot="10800000" flipH="1">
            <a:off x="289825" y="2343925"/>
            <a:ext cx="1518900" cy="1518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screenshot of a black screen&#10;&#10;Description automatically generated">
            <a:extLst>
              <a:ext uri="{FF2B5EF4-FFF2-40B4-BE49-F238E27FC236}">
                <a16:creationId xmlns:a16="http://schemas.microsoft.com/office/drawing/2014/main" id="{503E61B1-BED3-6F52-9BBE-632DF94F2692}"/>
              </a:ext>
            </a:extLst>
          </p:cNvPr>
          <p:cNvPicPr>
            <a:picLocks noChangeAspect="1"/>
          </p:cNvPicPr>
          <p:nvPr/>
        </p:nvPicPr>
        <p:blipFill>
          <a:blip r:embed="rId3"/>
          <a:stretch>
            <a:fillRect/>
          </a:stretch>
        </p:blipFill>
        <p:spPr>
          <a:xfrm>
            <a:off x="110552" y="1671144"/>
            <a:ext cx="2961836" cy="2004140"/>
          </a:xfrm>
          <a:prstGeom prst="rect">
            <a:avLst/>
          </a:prstGeom>
        </p:spPr>
      </p:pic>
      <p:pic>
        <p:nvPicPr>
          <p:cNvPr id="6" name="Picture 5" descr="A large white logo on a glass building&#10;&#10;Description automatically generated">
            <a:extLst>
              <a:ext uri="{FF2B5EF4-FFF2-40B4-BE49-F238E27FC236}">
                <a16:creationId xmlns:a16="http://schemas.microsoft.com/office/drawing/2014/main" id="{8323AB3A-8C27-DE9A-B9E9-3097DEB73226}"/>
              </a:ext>
            </a:extLst>
          </p:cNvPr>
          <p:cNvPicPr>
            <a:picLocks noChangeAspect="1"/>
          </p:cNvPicPr>
          <p:nvPr/>
        </p:nvPicPr>
        <p:blipFill>
          <a:blip r:embed="rId4"/>
          <a:stretch>
            <a:fillRect/>
          </a:stretch>
        </p:blipFill>
        <p:spPr>
          <a:xfrm>
            <a:off x="6468986" y="1944993"/>
            <a:ext cx="2564462" cy="2194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07"/>
                                        </p:tgtEl>
                                        <p:attrNameLst>
                                          <p:attrName>style.visibility</p:attrName>
                                        </p:attrNameLst>
                                      </p:cBhvr>
                                      <p:to>
                                        <p:strVal val="visible"/>
                                      </p:to>
                                    </p:set>
                                    <p:anim calcmode="lin" valueType="num">
                                      <p:cBhvr>
                                        <p:cTn id="7" dur="500" fill="hold"/>
                                        <p:tgtEl>
                                          <p:spTgt spid="807"/>
                                        </p:tgtEl>
                                        <p:attrNameLst>
                                          <p:attrName>ppt_w</p:attrName>
                                        </p:attrNameLst>
                                      </p:cBhvr>
                                      <p:tavLst>
                                        <p:tav tm="0">
                                          <p:val>
                                            <p:fltVal val="0"/>
                                          </p:val>
                                        </p:tav>
                                        <p:tav tm="100000">
                                          <p:val>
                                            <p:strVal val="#ppt_w"/>
                                          </p:val>
                                        </p:tav>
                                      </p:tavLst>
                                    </p:anim>
                                    <p:anim calcmode="lin" valueType="num">
                                      <p:cBhvr>
                                        <p:cTn id="8" dur="500" fill="hold"/>
                                        <p:tgtEl>
                                          <p:spTgt spid="807"/>
                                        </p:tgtEl>
                                        <p:attrNameLst>
                                          <p:attrName>ppt_h</p:attrName>
                                        </p:attrNameLst>
                                      </p:cBhvr>
                                      <p:tavLst>
                                        <p:tav tm="0">
                                          <p:val>
                                            <p:fltVal val="0"/>
                                          </p:val>
                                        </p:tav>
                                        <p:tav tm="100000">
                                          <p:val>
                                            <p:strVal val="#ppt_h"/>
                                          </p:val>
                                        </p:tav>
                                      </p:tavLst>
                                    </p:anim>
                                    <p:animEffect transition="in" filter="fade">
                                      <p:cBhvr>
                                        <p:cTn id="9" dur="500"/>
                                        <p:tgtEl>
                                          <p:spTgt spid="807"/>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1000"/>
                                        <p:tgtEl>
                                          <p:spTgt spid="810"/>
                                        </p:tgtEl>
                                      </p:cBhvr>
                                    </p:animEffect>
                                    <p:anim calcmode="lin" valueType="num">
                                      <p:cBhvr>
                                        <p:cTn id="13" dur="1000" fill="hold"/>
                                        <p:tgtEl>
                                          <p:spTgt spid="810"/>
                                        </p:tgtEl>
                                        <p:attrNameLst>
                                          <p:attrName>ppt_x</p:attrName>
                                        </p:attrNameLst>
                                      </p:cBhvr>
                                      <p:tavLst>
                                        <p:tav tm="0">
                                          <p:val>
                                            <p:strVal val="#ppt_x"/>
                                          </p:val>
                                        </p:tav>
                                        <p:tav tm="100000">
                                          <p:val>
                                            <p:strVal val="#ppt_x"/>
                                          </p:val>
                                        </p:tav>
                                      </p:tavLst>
                                    </p:anim>
                                    <p:anim calcmode="lin" valueType="num">
                                      <p:cBhvr>
                                        <p:cTn id="14" dur="1000" fill="hold"/>
                                        <p:tgtEl>
                                          <p:spTgt spid="8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812"/>
                                        </p:tgtEl>
                                        <p:attrNameLst>
                                          <p:attrName>style.visibility</p:attrName>
                                        </p:attrNameLst>
                                      </p:cBhvr>
                                      <p:to>
                                        <p:strVal val="visible"/>
                                      </p:to>
                                    </p:set>
                                    <p:animEffect transition="in" filter="fade">
                                      <p:cBhvr>
                                        <p:cTn id="17" dur="1000"/>
                                        <p:tgtEl>
                                          <p:spTgt spid="812"/>
                                        </p:tgtEl>
                                      </p:cBhvr>
                                    </p:animEffect>
                                    <p:anim calcmode="lin" valueType="num">
                                      <p:cBhvr>
                                        <p:cTn id="18" dur="1000" fill="hold"/>
                                        <p:tgtEl>
                                          <p:spTgt spid="812"/>
                                        </p:tgtEl>
                                        <p:attrNameLst>
                                          <p:attrName>ppt_x</p:attrName>
                                        </p:attrNameLst>
                                      </p:cBhvr>
                                      <p:tavLst>
                                        <p:tav tm="0">
                                          <p:val>
                                            <p:strVal val="#ppt_x"/>
                                          </p:val>
                                        </p:tav>
                                        <p:tav tm="100000">
                                          <p:val>
                                            <p:strVal val="#ppt_x"/>
                                          </p:val>
                                        </p:tav>
                                      </p:tavLst>
                                    </p:anim>
                                    <p:anim calcmode="lin" valueType="num">
                                      <p:cBhvr>
                                        <p:cTn id="19" dur="1000" fill="hold"/>
                                        <p:tgtEl>
                                          <p:spTgt spid="8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811"/>
                                        </p:tgtEl>
                                        <p:attrNameLst>
                                          <p:attrName>style.visibility</p:attrName>
                                        </p:attrNameLst>
                                      </p:cBhvr>
                                      <p:to>
                                        <p:strVal val="visible"/>
                                      </p:to>
                                    </p:set>
                                    <p:animEffect transition="in" filter="fade">
                                      <p:cBhvr>
                                        <p:cTn id="22" dur="1000"/>
                                        <p:tgtEl>
                                          <p:spTgt spid="811"/>
                                        </p:tgtEl>
                                      </p:cBhvr>
                                    </p:animEffect>
                                    <p:anim calcmode="lin" valueType="num">
                                      <p:cBhvr>
                                        <p:cTn id="23" dur="1000" fill="hold"/>
                                        <p:tgtEl>
                                          <p:spTgt spid="811"/>
                                        </p:tgtEl>
                                        <p:attrNameLst>
                                          <p:attrName>ppt_x</p:attrName>
                                        </p:attrNameLst>
                                      </p:cBhvr>
                                      <p:tavLst>
                                        <p:tav tm="0">
                                          <p:val>
                                            <p:strVal val="#ppt_x"/>
                                          </p:val>
                                        </p:tav>
                                        <p:tav tm="100000">
                                          <p:val>
                                            <p:strVal val="#ppt_x"/>
                                          </p:val>
                                        </p:tav>
                                      </p:tavLst>
                                    </p:anim>
                                    <p:anim calcmode="lin" valueType="num">
                                      <p:cBhvr>
                                        <p:cTn id="24" dur="1000" fill="hold"/>
                                        <p:tgtEl>
                                          <p:spTgt spid="8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814"/>
                                        </p:tgtEl>
                                        <p:attrNameLst>
                                          <p:attrName>style.visibility</p:attrName>
                                        </p:attrNameLst>
                                      </p:cBhvr>
                                      <p:to>
                                        <p:strVal val="visible"/>
                                      </p:to>
                                    </p:set>
                                    <p:animEffect transition="in" filter="fade">
                                      <p:cBhvr>
                                        <p:cTn id="27" dur="1000"/>
                                        <p:tgtEl>
                                          <p:spTgt spid="814"/>
                                        </p:tgtEl>
                                      </p:cBhvr>
                                    </p:animEffect>
                                    <p:anim calcmode="lin" valueType="num">
                                      <p:cBhvr>
                                        <p:cTn id="28" dur="1000" fill="hold"/>
                                        <p:tgtEl>
                                          <p:spTgt spid="814"/>
                                        </p:tgtEl>
                                        <p:attrNameLst>
                                          <p:attrName>ppt_x</p:attrName>
                                        </p:attrNameLst>
                                      </p:cBhvr>
                                      <p:tavLst>
                                        <p:tav tm="0">
                                          <p:val>
                                            <p:strVal val="#ppt_x"/>
                                          </p:val>
                                        </p:tav>
                                        <p:tav tm="100000">
                                          <p:val>
                                            <p:strVal val="#ppt_x"/>
                                          </p:val>
                                        </p:tav>
                                      </p:tavLst>
                                    </p:anim>
                                    <p:anim calcmode="lin" valueType="num">
                                      <p:cBhvr>
                                        <p:cTn id="29" dur="1000" fill="hold"/>
                                        <p:tgtEl>
                                          <p:spTgt spid="814"/>
                                        </p:tgtEl>
                                        <p:attrNameLst>
                                          <p:attrName>ppt_y</p:attrName>
                                        </p:attrNameLst>
                                      </p:cBhvr>
                                      <p:tavLst>
                                        <p:tav tm="0">
                                          <p:val>
                                            <p:strVal val="#ppt_y+.1"/>
                                          </p:val>
                                        </p:tav>
                                        <p:tav tm="100000">
                                          <p:val>
                                            <p:strVal val="#ppt_y"/>
                                          </p:val>
                                        </p:tav>
                                      </p:tavLst>
                                    </p:anim>
                                  </p:childTnLst>
                                </p:cTn>
                              </p:par>
                              <p:par>
                                <p:cTn id="30" presetID="42" presetClass="path" presetSubtype="0" accel="50000" decel="50000" fill="hold" nodeType="withEffect">
                                  <p:stCondLst>
                                    <p:cond delay="0"/>
                                  </p:stCondLst>
                                  <p:childTnLst>
                                    <p:animMotion origin="layout" path="M -0.34063 0.00216 L -1.94444E-6 -4.93827E-6 " pathEditMode="relative" rAng="0" ptsTypes="AA">
                                      <p:cBhvr>
                                        <p:cTn id="31" dur="2000" fill="hold"/>
                                        <p:tgtEl>
                                          <p:spTgt spid="4"/>
                                        </p:tgtEl>
                                        <p:attrNameLst>
                                          <p:attrName>ppt_x</p:attrName>
                                          <p:attrName>ppt_y</p:attrName>
                                        </p:attrNameLst>
                                      </p:cBhvr>
                                      <p:rCtr x="17031" y="-31"/>
                                    </p:animMotion>
                                  </p:childTnLst>
                                </p:cTn>
                              </p:par>
                              <p:par>
                                <p:cTn id="32" presetID="42" presetClass="path" presetSubtype="0" accel="50000" decel="50000" fill="hold" nodeType="withEffect">
                                  <p:stCondLst>
                                    <p:cond delay="0"/>
                                  </p:stCondLst>
                                  <p:childTnLst>
                                    <p:animMotion origin="layout" path="M 0.29583 -0.00124 L -1.94444E-6 -3.45679E-6 " pathEditMode="relative" rAng="0" ptsTypes="AA">
                                      <p:cBhvr>
                                        <p:cTn id="33" dur="2000" fill="hold"/>
                                        <p:tgtEl>
                                          <p:spTgt spid="6"/>
                                        </p:tgtEl>
                                        <p:attrNameLst>
                                          <p:attrName>ppt_x</p:attrName>
                                          <p:attrName>ppt_y</p:attrName>
                                        </p:attrNameLst>
                                      </p:cBhvr>
                                      <p:rCtr x="-147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 grpId="0"/>
      <p:bldP spid="810" grpId="0" animBg="1"/>
      <p:bldP spid="811" grpId="0" animBg="1"/>
      <p:bldP spid="812" grpId="0"/>
      <p:bldP spid="8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6"/>
          <p:cNvSpPr/>
          <p:nvPr/>
        </p:nvSpPr>
        <p:spPr>
          <a:xfrm>
            <a:off x="1375451" y="452553"/>
            <a:ext cx="5655686" cy="3985632"/>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txBox="1">
            <a:spLocks noGrp="1"/>
          </p:cNvSpPr>
          <p:nvPr>
            <p:ph type="subTitle" idx="3"/>
          </p:nvPr>
        </p:nvSpPr>
        <p:spPr>
          <a:xfrm>
            <a:off x="1375451" y="1854279"/>
            <a:ext cx="5655686" cy="2141035"/>
          </a:xfrm>
          <a:prstGeom prst="rect">
            <a:avLst/>
          </a:prstGeom>
        </p:spPr>
        <p:txBody>
          <a:bodyPr spcFirstLastPara="1" wrap="square" lIns="91425" tIns="91425" rIns="91425" bIns="91425" anchor="ctr" anchorCtr="0">
            <a:noAutofit/>
          </a:bodyPr>
          <a:lstStyle/>
          <a:p>
            <a:pPr marL="0" lvl="0" indent="0"/>
            <a:r>
              <a:rPr lang="en-US" sz="1100" dirty="0"/>
              <a:t>This research paper presents a novel approach to headline generation and evaluation using generative AI technology, specifically tailored to meet the standards of Bangladeshi news content. With Bangladeshi news article headlines characterized by distinct rules and constraints, and with readers placing particular emphasis on headlines, our study aims to address this demand. Leveraging a dataset comprising newspaper contents, we meticulously analyze the rules, regulations, and constraints governing news article composition in Bangladesh. Subsequently, we develop a generative AI model capable of generating headlines from minimal input information while conforming to these established standards. Furthermore, we integrate a mechanism to measure the effectiveness of generated headlines in resonating with Bangladeshi readers' emotions and enticing them to engage with the articles. Our research contributes to enhancing headline-generation techniques, catering specifically to the preferences and expectations of Bangladeshi news consumers.</a:t>
            </a:r>
            <a:endParaRPr lang="en-US" sz="1100" dirty="0">
              <a:solidFill>
                <a:schemeClr val="bg1"/>
              </a:solidFill>
            </a:endParaRPr>
          </a:p>
        </p:txBody>
      </p:sp>
      <p:grpSp>
        <p:nvGrpSpPr>
          <p:cNvPr id="922" name="Google Shape;922;p76"/>
          <p:cNvGrpSpPr/>
          <p:nvPr/>
        </p:nvGrpSpPr>
        <p:grpSpPr>
          <a:xfrm rot="10800000" flipH="1">
            <a:off x="1811637" y="723895"/>
            <a:ext cx="4513840" cy="859042"/>
            <a:chOff x="198225" y="4390550"/>
            <a:chExt cx="3765075" cy="484600"/>
          </a:xfrm>
        </p:grpSpPr>
        <p:sp>
          <p:nvSpPr>
            <p:cNvPr id="923" name="Google Shape;923;p76"/>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2;p76">
            <a:extLst>
              <a:ext uri="{FF2B5EF4-FFF2-40B4-BE49-F238E27FC236}">
                <a16:creationId xmlns:a16="http://schemas.microsoft.com/office/drawing/2014/main" id="{4FB64B4B-E681-E932-1BC1-6704DCEF45C8}"/>
              </a:ext>
            </a:extLst>
          </p:cNvPr>
          <p:cNvSpPr txBox="1">
            <a:spLocks/>
          </p:cNvSpPr>
          <p:nvPr/>
        </p:nvSpPr>
        <p:spPr>
          <a:xfrm>
            <a:off x="2450431" y="765979"/>
            <a:ext cx="2948104"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Our Idea Details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10"/>
                                        </p:tgtEl>
                                        <p:attrNameLst>
                                          <p:attrName>style.visibility</p:attrName>
                                        </p:attrNameLst>
                                      </p:cBhvr>
                                      <p:to>
                                        <p:strVal val="visible"/>
                                      </p:to>
                                    </p:set>
                                    <p:animEffect transition="in" filter="fade">
                                      <p:cBhvr>
                                        <p:cTn id="7" dur="500"/>
                                        <p:tgtEl>
                                          <p:spTgt spid="910"/>
                                        </p:tgtEl>
                                      </p:cBhvr>
                                    </p:animEffect>
                                  </p:childTnLst>
                                </p:cTn>
                              </p:par>
                              <p:par>
                                <p:cTn id="8" presetID="10" presetClass="entr" presetSubtype="0" fill="hold" nodeType="withEffect">
                                  <p:stCondLst>
                                    <p:cond delay="500"/>
                                  </p:stCondLst>
                                  <p:childTnLst>
                                    <p:set>
                                      <p:cBhvr>
                                        <p:cTn id="9" dur="1" fill="hold">
                                          <p:stCondLst>
                                            <p:cond delay="0"/>
                                          </p:stCondLst>
                                        </p:cTn>
                                        <p:tgtEl>
                                          <p:spTgt spid="922"/>
                                        </p:tgtEl>
                                        <p:attrNameLst>
                                          <p:attrName>style.visibility</p:attrName>
                                        </p:attrNameLst>
                                      </p:cBhvr>
                                      <p:to>
                                        <p:strVal val="visible"/>
                                      </p:to>
                                    </p:set>
                                    <p:animEffect transition="in" filter="fade">
                                      <p:cBhvr>
                                        <p:cTn id="10" dur="500"/>
                                        <p:tgtEl>
                                          <p:spTgt spid="922"/>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grpId="0" nodeType="withEffect">
                                  <p:stCondLst>
                                    <p:cond delay="250"/>
                                  </p:stCondLst>
                                  <p:childTnLst>
                                    <p:set>
                                      <p:cBhvr>
                                        <p:cTn id="17" dur="1" fill="hold">
                                          <p:stCondLst>
                                            <p:cond delay="0"/>
                                          </p:stCondLst>
                                        </p:cTn>
                                        <p:tgtEl>
                                          <p:spTgt spid="915">
                                            <p:txEl>
                                              <p:pRg st="0" end="0"/>
                                            </p:txEl>
                                          </p:spTgt>
                                        </p:tgtEl>
                                        <p:attrNameLst>
                                          <p:attrName>style.visibility</p:attrName>
                                        </p:attrNameLst>
                                      </p:cBhvr>
                                      <p:to>
                                        <p:strVal val="visible"/>
                                      </p:to>
                                    </p:set>
                                    <p:anim calcmode="lin" valueType="num">
                                      <p:cBhvr>
                                        <p:cTn id="18" dur="500" fill="hold"/>
                                        <p:tgtEl>
                                          <p:spTgt spid="915">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915">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9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0" animBg="1"/>
      <p:bldP spid="915"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82"/>
          <p:cNvSpPr/>
          <p:nvPr/>
        </p:nvSpPr>
        <p:spPr>
          <a:xfrm>
            <a:off x="2001475" y="1249450"/>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2"/>
          <p:cNvSpPr/>
          <p:nvPr/>
        </p:nvSpPr>
        <p:spPr>
          <a:xfrm>
            <a:off x="4771975" y="1249450"/>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2"/>
          <p:cNvSpPr/>
          <p:nvPr/>
        </p:nvSpPr>
        <p:spPr>
          <a:xfrm>
            <a:off x="2001425" y="2984175"/>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2"/>
          <p:cNvSpPr/>
          <p:nvPr/>
        </p:nvSpPr>
        <p:spPr>
          <a:xfrm>
            <a:off x="4771925" y="2984175"/>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2"/>
          <p:cNvSpPr txBox="1">
            <a:spLocks noGrp="1"/>
          </p:cNvSpPr>
          <p:nvPr>
            <p:ph type="title"/>
          </p:nvPr>
        </p:nvSpPr>
        <p:spPr>
          <a:xfrm>
            <a:off x="638225" y="43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 to create our Generative AI</a:t>
            </a:r>
            <a:endParaRPr dirty="0"/>
          </a:p>
        </p:txBody>
      </p:sp>
      <p:sp>
        <p:nvSpPr>
          <p:cNvPr id="1049" name="Google Shape;1049;p82"/>
          <p:cNvSpPr txBox="1">
            <a:spLocks noGrp="1"/>
          </p:cNvSpPr>
          <p:nvPr>
            <p:ph type="title" idx="2"/>
          </p:nvPr>
        </p:nvSpPr>
        <p:spPr>
          <a:xfrm>
            <a:off x="2092281" y="1237375"/>
            <a:ext cx="218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Dataset</a:t>
            </a:r>
            <a:endParaRPr sz="2000" dirty="0"/>
          </a:p>
        </p:txBody>
      </p:sp>
      <p:sp>
        <p:nvSpPr>
          <p:cNvPr id="1050" name="Google Shape;1050;p82"/>
          <p:cNvSpPr txBox="1">
            <a:spLocks noGrp="1"/>
          </p:cNvSpPr>
          <p:nvPr>
            <p:ph type="subTitle" idx="1"/>
          </p:nvPr>
        </p:nvSpPr>
        <p:spPr>
          <a:xfrm>
            <a:off x="2092281" y="1800356"/>
            <a:ext cx="21888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Create a large dataset of news article</a:t>
            </a:r>
            <a:endParaRPr dirty="0"/>
          </a:p>
        </p:txBody>
      </p:sp>
      <p:sp>
        <p:nvSpPr>
          <p:cNvPr id="1051" name="Google Shape;1051;p82"/>
          <p:cNvSpPr txBox="1">
            <a:spLocks noGrp="1"/>
          </p:cNvSpPr>
          <p:nvPr>
            <p:ph type="title" idx="3"/>
          </p:nvPr>
        </p:nvSpPr>
        <p:spPr>
          <a:xfrm>
            <a:off x="4771925" y="1250475"/>
            <a:ext cx="23706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Improve Accuracy</a:t>
            </a:r>
            <a:endParaRPr sz="2000" dirty="0"/>
          </a:p>
        </p:txBody>
      </p:sp>
      <p:sp>
        <p:nvSpPr>
          <p:cNvPr id="1052" name="Google Shape;1052;p82"/>
          <p:cNvSpPr txBox="1">
            <a:spLocks noGrp="1"/>
          </p:cNvSpPr>
          <p:nvPr>
            <p:ph type="subTitle" idx="4"/>
          </p:nvPr>
        </p:nvSpPr>
        <p:spPr>
          <a:xfrm>
            <a:off x="4862825" y="1806701"/>
            <a:ext cx="21888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Improve accuracy by learning  the Bangla grammar, rules, and structure</a:t>
            </a:r>
            <a:endParaRPr dirty="0"/>
          </a:p>
        </p:txBody>
      </p:sp>
      <p:sp>
        <p:nvSpPr>
          <p:cNvPr id="1053" name="Google Shape;1053;p82"/>
          <p:cNvSpPr txBox="1">
            <a:spLocks noGrp="1"/>
          </p:cNvSpPr>
          <p:nvPr>
            <p:ph type="title" idx="5"/>
          </p:nvPr>
        </p:nvSpPr>
        <p:spPr>
          <a:xfrm>
            <a:off x="2001381" y="2977625"/>
            <a:ext cx="23706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Train Model</a:t>
            </a:r>
            <a:endParaRPr sz="2000" dirty="0"/>
          </a:p>
        </p:txBody>
      </p:sp>
      <p:sp>
        <p:nvSpPr>
          <p:cNvPr id="1054" name="Google Shape;1054;p82"/>
          <p:cNvSpPr txBox="1">
            <a:spLocks noGrp="1"/>
          </p:cNvSpPr>
          <p:nvPr>
            <p:ph type="subTitle" idx="6"/>
          </p:nvPr>
        </p:nvSpPr>
        <p:spPr>
          <a:xfrm>
            <a:off x="2092281" y="3515409"/>
            <a:ext cx="21888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Train the model with the data set</a:t>
            </a:r>
            <a:endParaRPr dirty="0"/>
          </a:p>
        </p:txBody>
      </p:sp>
      <p:sp>
        <p:nvSpPr>
          <p:cNvPr id="1055" name="Google Shape;1055;p82"/>
          <p:cNvSpPr txBox="1">
            <a:spLocks noGrp="1"/>
          </p:cNvSpPr>
          <p:nvPr>
            <p:ph type="title" idx="7"/>
          </p:nvPr>
        </p:nvSpPr>
        <p:spPr>
          <a:xfrm>
            <a:off x="4862825" y="2990638"/>
            <a:ext cx="218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Deploy Product</a:t>
            </a:r>
            <a:endParaRPr sz="2000" dirty="0"/>
          </a:p>
        </p:txBody>
      </p:sp>
      <p:sp>
        <p:nvSpPr>
          <p:cNvPr id="1056" name="Google Shape;1056;p82"/>
          <p:cNvSpPr txBox="1">
            <a:spLocks noGrp="1"/>
          </p:cNvSpPr>
          <p:nvPr>
            <p:ph type="subTitle" idx="8"/>
          </p:nvPr>
        </p:nvSpPr>
        <p:spPr>
          <a:xfrm>
            <a:off x="4862825" y="3510370"/>
            <a:ext cx="21888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Deliver a helpful software or website so that normal people can use it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1000"/>
                                        <p:tgtEl>
                                          <p:spTgt spid="104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45"/>
                                        </p:tgtEl>
                                        <p:attrNameLst>
                                          <p:attrName>style.visibility</p:attrName>
                                        </p:attrNameLst>
                                      </p:cBhvr>
                                      <p:to>
                                        <p:strVal val="visible"/>
                                      </p:to>
                                    </p:set>
                                    <p:anim calcmode="lin" valueType="num">
                                      <p:cBhvr additive="base">
                                        <p:cTn id="10" dur="1000"/>
                                        <p:tgtEl>
                                          <p:spTgt spid="104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anim calcmode="lin" valueType="num">
                                      <p:cBhvr additive="base">
                                        <p:cTn id="13" dur="1000"/>
                                        <p:tgtEl>
                                          <p:spTgt spid="104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047"/>
                                        </p:tgtEl>
                                        <p:attrNameLst>
                                          <p:attrName>style.visibility</p:attrName>
                                        </p:attrNameLst>
                                      </p:cBhvr>
                                      <p:to>
                                        <p:strVal val="visible"/>
                                      </p:to>
                                    </p:set>
                                    <p:anim calcmode="lin" valueType="num">
                                      <p:cBhvr additive="base">
                                        <p:cTn id="16" dur="1000"/>
                                        <p:tgtEl>
                                          <p:spTgt spid="104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049"/>
                                        </p:tgtEl>
                                        <p:attrNameLst>
                                          <p:attrName>style.visibility</p:attrName>
                                        </p:attrNameLst>
                                      </p:cBhvr>
                                      <p:to>
                                        <p:strVal val="visible"/>
                                      </p:to>
                                    </p:set>
                                    <p:anim calcmode="lin" valueType="num">
                                      <p:cBhvr additive="base">
                                        <p:cTn id="19" dur="1000"/>
                                        <p:tgtEl>
                                          <p:spTgt spid="104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050"/>
                                        </p:tgtEl>
                                        <p:attrNameLst>
                                          <p:attrName>style.visibility</p:attrName>
                                        </p:attrNameLst>
                                      </p:cBhvr>
                                      <p:to>
                                        <p:strVal val="visible"/>
                                      </p:to>
                                    </p:set>
                                    <p:anim calcmode="lin" valueType="num">
                                      <p:cBhvr additive="base">
                                        <p:cTn id="22" dur="1000"/>
                                        <p:tgtEl>
                                          <p:spTgt spid="1050"/>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1051"/>
                                        </p:tgtEl>
                                        <p:attrNameLst>
                                          <p:attrName>style.visibility</p:attrName>
                                        </p:attrNameLst>
                                      </p:cBhvr>
                                      <p:to>
                                        <p:strVal val="visible"/>
                                      </p:to>
                                    </p:set>
                                    <p:anim calcmode="lin" valueType="num">
                                      <p:cBhvr additive="base">
                                        <p:cTn id="25" dur="1000"/>
                                        <p:tgtEl>
                                          <p:spTgt spid="105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 calcmode="lin" valueType="num">
                                      <p:cBhvr additive="base">
                                        <p:cTn id="28" dur="1000"/>
                                        <p:tgtEl>
                                          <p:spTgt spid="105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053"/>
                                        </p:tgtEl>
                                        <p:attrNameLst>
                                          <p:attrName>style.visibility</p:attrName>
                                        </p:attrNameLst>
                                      </p:cBhvr>
                                      <p:to>
                                        <p:strVal val="visible"/>
                                      </p:to>
                                    </p:set>
                                    <p:anim calcmode="lin" valueType="num">
                                      <p:cBhvr additive="base">
                                        <p:cTn id="31" dur="1000"/>
                                        <p:tgtEl>
                                          <p:spTgt spid="1053"/>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1054"/>
                                        </p:tgtEl>
                                        <p:attrNameLst>
                                          <p:attrName>style.visibility</p:attrName>
                                        </p:attrNameLst>
                                      </p:cBhvr>
                                      <p:to>
                                        <p:strVal val="visible"/>
                                      </p:to>
                                    </p:set>
                                    <p:anim calcmode="lin" valueType="num">
                                      <p:cBhvr additive="base">
                                        <p:cTn id="34" dur="1000"/>
                                        <p:tgtEl>
                                          <p:spTgt spid="1054"/>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055"/>
                                        </p:tgtEl>
                                        <p:attrNameLst>
                                          <p:attrName>style.visibility</p:attrName>
                                        </p:attrNameLst>
                                      </p:cBhvr>
                                      <p:to>
                                        <p:strVal val="visible"/>
                                      </p:to>
                                    </p:set>
                                    <p:anim calcmode="lin" valueType="num">
                                      <p:cBhvr additive="base">
                                        <p:cTn id="37" dur="1000"/>
                                        <p:tgtEl>
                                          <p:spTgt spid="105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056"/>
                                        </p:tgtEl>
                                        <p:attrNameLst>
                                          <p:attrName>style.visibility</p:attrName>
                                        </p:attrNameLst>
                                      </p:cBhvr>
                                      <p:to>
                                        <p:strVal val="visible"/>
                                      </p:to>
                                    </p:set>
                                    <p:anim calcmode="lin" valueType="num">
                                      <p:cBhvr additive="base">
                                        <p:cTn id="40" dur="1000"/>
                                        <p:tgtEl>
                                          <p:spTgt spid="1056"/>
                                        </p:tgtEl>
                                        <p:attrNameLst>
                                          <p:attrName>ppt_x</p:attrName>
                                        </p:attrNameLst>
                                      </p:cBhvr>
                                      <p:tavLst>
                                        <p:tav tm="0">
                                          <p:val>
                                            <p:strVal val="#ppt_x+1"/>
                                          </p:val>
                                        </p:tav>
                                        <p:tav tm="100000">
                                          <p:val>
                                            <p:strVal val="#ppt_x"/>
                                          </p:val>
                                        </p:tav>
                                      </p:tavLst>
                                    </p:anim>
                                  </p:childTnLst>
                                </p:cTn>
                              </p:par>
                              <p:par>
                                <p:cTn id="41" presetID="53" presetClass="entr" presetSubtype="16" fill="hold" grpId="0" nodeType="withEffect">
                                  <p:stCondLst>
                                    <p:cond delay="0"/>
                                  </p:stCondLst>
                                  <p:childTnLst>
                                    <p:set>
                                      <p:cBhvr>
                                        <p:cTn id="42" dur="1" fill="hold">
                                          <p:stCondLst>
                                            <p:cond delay="0"/>
                                          </p:stCondLst>
                                        </p:cTn>
                                        <p:tgtEl>
                                          <p:spTgt spid="1048"/>
                                        </p:tgtEl>
                                        <p:attrNameLst>
                                          <p:attrName>style.visibility</p:attrName>
                                        </p:attrNameLst>
                                      </p:cBhvr>
                                      <p:to>
                                        <p:strVal val="visible"/>
                                      </p:to>
                                    </p:set>
                                    <p:anim calcmode="lin" valueType="num">
                                      <p:cBhvr>
                                        <p:cTn id="43" dur="500" fill="hold"/>
                                        <p:tgtEl>
                                          <p:spTgt spid="1048"/>
                                        </p:tgtEl>
                                        <p:attrNameLst>
                                          <p:attrName>ppt_w</p:attrName>
                                        </p:attrNameLst>
                                      </p:cBhvr>
                                      <p:tavLst>
                                        <p:tav tm="0">
                                          <p:val>
                                            <p:fltVal val="0"/>
                                          </p:val>
                                        </p:tav>
                                        <p:tav tm="100000">
                                          <p:val>
                                            <p:strVal val="#ppt_w"/>
                                          </p:val>
                                        </p:tav>
                                      </p:tavLst>
                                    </p:anim>
                                    <p:anim calcmode="lin" valueType="num">
                                      <p:cBhvr>
                                        <p:cTn id="44" dur="500" fill="hold"/>
                                        <p:tgtEl>
                                          <p:spTgt spid="1048"/>
                                        </p:tgtEl>
                                        <p:attrNameLst>
                                          <p:attrName>ppt_h</p:attrName>
                                        </p:attrNameLst>
                                      </p:cBhvr>
                                      <p:tavLst>
                                        <p:tav tm="0">
                                          <p:val>
                                            <p:fltVal val="0"/>
                                          </p:val>
                                        </p:tav>
                                        <p:tav tm="100000">
                                          <p:val>
                                            <p:strVal val="#ppt_h"/>
                                          </p:val>
                                        </p:tav>
                                      </p:tavLst>
                                    </p:anim>
                                    <p:animEffect transition="in" filter="fade">
                                      <p:cBhvr>
                                        <p:cTn id="45"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2849968" y="804037"/>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539080" y="797236"/>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888967" y="229782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4186586" y="2300946"/>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1460318" y="229782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txBox="1">
            <a:spLocks noGrp="1"/>
          </p:cNvSpPr>
          <p:nvPr>
            <p:ph type="title"/>
          </p:nvPr>
        </p:nvSpPr>
        <p:spPr>
          <a:xfrm>
            <a:off x="2092619" y="1457582"/>
            <a:ext cx="2254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Siam </a:t>
            </a:r>
            <a:r>
              <a:rPr lang="en-US" dirty="0" err="1"/>
              <a:t>Arefin</a:t>
            </a:r>
            <a:endParaRPr dirty="0"/>
          </a:p>
        </p:txBody>
      </p:sp>
      <p:sp>
        <p:nvSpPr>
          <p:cNvPr id="664" name="Google Shape;664;p64"/>
          <p:cNvSpPr txBox="1">
            <a:spLocks noGrp="1"/>
          </p:cNvSpPr>
          <p:nvPr>
            <p:ph type="title" idx="2"/>
          </p:nvPr>
        </p:nvSpPr>
        <p:spPr>
          <a:xfrm>
            <a:off x="3413936" y="2929725"/>
            <a:ext cx="2254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Nixon</a:t>
            </a:r>
            <a:endParaRPr dirty="0"/>
          </a:p>
        </p:txBody>
      </p:sp>
      <p:sp>
        <p:nvSpPr>
          <p:cNvPr id="666" name="Google Shape;666;p64"/>
          <p:cNvSpPr txBox="1">
            <a:spLocks noGrp="1"/>
          </p:cNvSpPr>
          <p:nvPr>
            <p:ph type="title" idx="4"/>
          </p:nvPr>
        </p:nvSpPr>
        <p:spPr>
          <a:xfrm>
            <a:off x="4766430" y="1432850"/>
            <a:ext cx="2254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Nafi</a:t>
            </a:r>
            <a:endParaRPr dirty="0"/>
          </a:p>
        </p:txBody>
      </p:sp>
      <p:sp>
        <p:nvSpPr>
          <p:cNvPr id="668" name="Google Shape;668;p64"/>
          <p:cNvSpPr txBox="1">
            <a:spLocks noGrp="1"/>
          </p:cNvSpPr>
          <p:nvPr>
            <p:ph type="title" idx="6"/>
          </p:nvPr>
        </p:nvSpPr>
        <p:spPr>
          <a:xfrm>
            <a:off x="6148547" y="2909702"/>
            <a:ext cx="2254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Sawon</a:t>
            </a:r>
            <a:endParaRPr dirty="0"/>
          </a:p>
        </p:txBody>
      </p:sp>
      <p:sp>
        <p:nvSpPr>
          <p:cNvPr id="670" name="Google Shape;670;p64"/>
          <p:cNvSpPr txBox="1">
            <a:spLocks noGrp="1"/>
          </p:cNvSpPr>
          <p:nvPr>
            <p:ph type="title" idx="9"/>
          </p:nvPr>
        </p:nvSpPr>
        <p:spPr>
          <a:xfrm>
            <a:off x="767945" y="2912643"/>
            <a:ext cx="2254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Farzine</a:t>
            </a:r>
            <a:endParaRPr dirty="0"/>
          </a:p>
        </p:txBody>
      </p:sp>
      <p:sp>
        <p:nvSpPr>
          <p:cNvPr id="671" name="Google Shape;671;p64"/>
          <p:cNvSpPr txBox="1">
            <a:spLocks noGrp="1"/>
          </p:cNvSpPr>
          <p:nvPr>
            <p:ph type="title" idx="14"/>
          </p:nvPr>
        </p:nvSpPr>
        <p:spPr>
          <a:xfrm>
            <a:off x="1406018" y="2410172"/>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72" name="Google Shape;672;p64"/>
          <p:cNvSpPr txBox="1">
            <a:spLocks noGrp="1"/>
          </p:cNvSpPr>
          <p:nvPr>
            <p:ph type="title" idx="15"/>
          </p:nvPr>
        </p:nvSpPr>
        <p:spPr>
          <a:xfrm>
            <a:off x="4142297" y="2431999"/>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73" name="Google Shape;673;p64"/>
          <p:cNvSpPr txBox="1">
            <a:spLocks noGrp="1"/>
          </p:cNvSpPr>
          <p:nvPr>
            <p:ph type="title" idx="16"/>
          </p:nvPr>
        </p:nvSpPr>
        <p:spPr>
          <a:xfrm>
            <a:off x="6834667" y="2410172"/>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674" name="Google Shape;674;p64"/>
          <p:cNvSpPr txBox="1">
            <a:spLocks noGrp="1"/>
          </p:cNvSpPr>
          <p:nvPr>
            <p:ph type="title" idx="8"/>
          </p:nvPr>
        </p:nvSpPr>
        <p:spPr>
          <a:xfrm>
            <a:off x="699347" y="1429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SUST_DataSet</a:t>
            </a:r>
            <a:endParaRPr dirty="0"/>
          </a:p>
        </p:txBody>
      </p:sp>
      <p:sp>
        <p:nvSpPr>
          <p:cNvPr id="676" name="Google Shape;676;p64"/>
          <p:cNvSpPr txBox="1">
            <a:spLocks noGrp="1"/>
          </p:cNvSpPr>
          <p:nvPr>
            <p:ph type="title" idx="17"/>
          </p:nvPr>
        </p:nvSpPr>
        <p:spPr>
          <a:xfrm>
            <a:off x="5514929" y="90561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7" name="Google Shape;677;p64"/>
          <p:cNvSpPr txBox="1">
            <a:spLocks noGrp="1"/>
          </p:cNvSpPr>
          <p:nvPr>
            <p:ph type="title" idx="18"/>
          </p:nvPr>
        </p:nvSpPr>
        <p:spPr>
          <a:xfrm>
            <a:off x="2795668" y="90561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678" name="Google Shape;678;p64"/>
          <p:cNvGrpSpPr/>
          <p:nvPr/>
        </p:nvGrpSpPr>
        <p:grpSpPr>
          <a:xfrm>
            <a:off x="803693" y="979046"/>
            <a:ext cx="1154625" cy="430500"/>
            <a:chOff x="4042650" y="642025"/>
            <a:chExt cx="1154625" cy="430500"/>
          </a:xfrm>
        </p:grpSpPr>
        <p:sp>
          <p:nvSpPr>
            <p:cNvPr id="679" name="Google Shape;679;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64"/>
          <p:cNvGrpSpPr/>
          <p:nvPr/>
        </p:nvGrpSpPr>
        <p:grpSpPr>
          <a:xfrm>
            <a:off x="7369864" y="899329"/>
            <a:ext cx="1154625" cy="430500"/>
            <a:chOff x="4042650" y="642025"/>
            <a:chExt cx="1154625" cy="430500"/>
          </a:xfrm>
        </p:grpSpPr>
        <p:sp>
          <p:nvSpPr>
            <p:cNvPr id="682" name="Google Shape;682;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1410;p96">
            <a:extLst>
              <a:ext uri="{FF2B5EF4-FFF2-40B4-BE49-F238E27FC236}">
                <a16:creationId xmlns:a16="http://schemas.microsoft.com/office/drawing/2014/main" id="{84ADB3DB-4CE9-99FA-F088-45BEE9FB460A}"/>
              </a:ext>
            </a:extLst>
          </p:cNvPr>
          <p:cNvPicPr preferRelativeResize="0">
            <a:picLocks/>
          </p:cNvPicPr>
          <p:nvPr/>
        </p:nvPicPr>
        <p:blipFill>
          <a:blip r:embed="rId3"/>
          <a:srcRect t="21231" b="21231"/>
          <a:stretch/>
        </p:blipFill>
        <p:spPr>
          <a:xfrm>
            <a:off x="2671353" y="1914578"/>
            <a:ext cx="1097332" cy="944572"/>
          </a:xfrm>
          <a:prstGeom prst="snip2DiagRect">
            <a:avLst>
              <a:gd name="adj1" fmla="val 0"/>
              <a:gd name="adj2" fmla="val 16667"/>
            </a:avLst>
          </a:prstGeom>
          <a:noFill/>
          <a:ln>
            <a:noFill/>
          </a:ln>
        </p:spPr>
      </p:pic>
      <p:pic>
        <p:nvPicPr>
          <p:cNvPr id="9" name="Google Shape;1410;p96">
            <a:extLst>
              <a:ext uri="{FF2B5EF4-FFF2-40B4-BE49-F238E27FC236}">
                <a16:creationId xmlns:a16="http://schemas.microsoft.com/office/drawing/2014/main" id="{A9957246-FB9D-BAF3-C231-7EED44BED49C}"/>
              </a:ext>
            </a:extLst>
          </p:cNvPr>
          <p:cNvPicPr preferRelativeResize="0">
            <a:picLocks/>
          </p:cNvPicPr>
          <p:nvPr/>
        </p:nvPicPr>
        <p:blipFill>
          <a:blip r:embed="rId4"/>
          <a:srcRect t="14046" b="14046"/>
          <a:stretch/>
        </p:blipFill>
        <p:spPr>
          <a:xfrm>
            <a:off x="1376749" y="3388992"/>
            <a:ext cx="1097332" cy="944572"/>
          </a:xfrm>
          <a:prstGeom prst="snip2DiagRect">
            <a:avLst>
              <a:gd name="adj1" fmla="val 0"/>
              <a:gd name="adj2" fmla="val 16667"/>
            </a:avLst>
          </a:prstGeom>
          <a:noFill/>
          <a:ln>
            <a:noFill/>
          </a:ln>
        </p:spPr>
      </p:pic>
      <p:pic>
        <p:nvPicPr>
          <p:cNvPr id="12" name="Google Shape;1410;p96">
            <a:extLst>
              <a:ext uri="{FF2B5EF4-FFF2-40B4-BE49-F238E27FC236}">
                <a16:creationId xmlns:a16="http://schemas.microsoft.com/office/drawing/2014/main" id="{30056E0A-097B-5846-71A0-8016B80EDFDE}"/>
              </a:ext>
            </a:extLst>
          </p:cNvPr>
          <p:cNvPicPr preferRelativeResize="0">
            <a:picLocks/>
          </p:cNvPicPr>
          <p:nvPr/>
        </p:nvPicPr>
        <p:blipFill>
          <a:blip r:embed="rId5"/>
          <a:srcRect t="6961" b="6961"/>
          <a:stretch/>
        </p:blipFill>
        <p:spPr>
          <a:xfrm>
            <a:off x="5429421" y="1887462"/>
            <a:ext cx="1097332" cy="944572"/>
          </a:xfrm>
          <a:prstGeom prst="snip2DiagRect">
            <a:avLst>
              <a:gd name="adj1" fmla="val 0"/>
              <a:gd name="adj2" fmla="val 16667"/>
            </a:avLst>
          </a:prstGeom>
          <a:noFill/>
          <a:ln>
            <a:noFill/>
          </a:ln>
        </p:spPr>
      </p:pic>
      <p:pic>
        <p:nvPicPr>
          <p:cNvPr id="15" name="Google Shape;1410;p96">
            <a:extLst>
              <a:ext uri="{FF2B5EF4-FFF2-40B4-BE49-F238E27FC236}">
                <a16:creationId xmlns:a16="http://schemas.microsoft.com/office/drawing/2014/main" id="{C2205FD3-AF99-6016-58C0-087159694A80}"/>
              </a:ext>
            </a:extLst>
          </p:cNvPr>
          <p:cNvPicPr preferRelativeResize="0">
            <a:picLocks/>
          </p:cNvPicPr>
          <p:nvPr/>
        </p:nvPicPr>
        <p:blipFill>
          <a:blip r:embed="rId6"/>
          <a:srcRect t="6961" b="6961"/>
          <a:stretch/>
        </p:blipFill>
        <p:spPr>
          <a:xfrm>
            <a:off x="4048141" y="3363516"/>
            <a:ext cx="1097332" cy="944572"/>
          </a:xfrm>
          <a:prstGeom prst="snip2DiagRect">
            <a:avLst>
              <a:gd name="adj1" fmla="val 0"/>
              <a:gd name="adj2" fmla="val 16667"/>
            </a:avLst>
          </a:prstGeom>
          <a:noFill/>
          <a:ln>
            <a:noFill/>
          </a:ln>
        </p:spPr>
      </p:pic>
      <p:pic>
        <p:nvPicPr>
          <p:cNvPr id="18" name="Google Shape;1410;p96">
            <a:extLst>
              <a:ext uri="{FF2B5EF4-FFF2-40B4-BE49-F238E27FC236}">
                <a16:creationId xmlns:a16="http://schemas.microsoft.com/office/drawing/2014/main" id="{34C000E2-0CDB-0886-3BFC-AC4366407C18}"/>
              </a:ext>
            </a:extLst>
          </p:cNvPr>
          <p:cNvPicPr preferRelativeResize="0">
            <a:picLocks/>
          </p:cNvPicPr>
          <p:nvPr/>
        </p:nvPicPr>
        <p:blipFill>
          <a:blip r:embed="rId7"/>
          <a:srcRect t="11692" b="11692"/>
          <a:stretch/>
        </p:blipFill>
        <p:spPr>
          <a:xfrm>
            <a:off x="6669919" y="3363516"/>
            <a:ext cx="1097332" cy="944572"/>
          </a:xfrm>
          <a:prstGeom prst="snip2DiagRect">
            <a:avLst>
              <a:gd name="adj1" fmla="val 0"/>
              <a:gd name="adj2"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anim calcmode="lin" valueType="num">
                                      <p:cBhvr>
                                        <p:cTn id="8" dur="1000" fill="hold"/>
                                        <p:tgtEl>
                                          <p:spTgt spid="657"/>
                                        </p:tgtEl>
                                        <p:attrNameLst>
                                          <p:attrName>ppt_x</p:attrName>
                                        </p:attrNameLst>
                                      </p:cBhvr>
                                      <p:tavLst>
                                        <p:tav tm="0">
                                          <p:val>
                                            <p:strVal val="#ppt_x"/>
                                          </p:val>
                                        </p:tav>
                                        <p:tav tm="100000">
                                          <p:val>
                                            <p:strVal val="#ppt_x"/>
                                          </p:val>
                                        </p:tav>
                                      </p:tavLst>
                                    </p:anim>
                                    <p:anim calcmode="lin" valueType="num">
                                      <p:cBhvr>
                                        <p:cTn id="9" dur="1000" fill="hold"/>
                                        <p:tgtEl>
                                          <p:spTgt spid="6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62"/>
                                        </p:tgtEl>
                                        <p:attrNameLst>
                                          <p:attrName>style.visibility</p:attrName>
                                        </p:attrNameLst>
                                      </p:cBhvr>
                                      <p:to>
                                        <p:strVal val="visible"/>
                                      </p:to>
                                    </p:set>
                                    <p:animEffect transition="in" filter="fade">
                                      <p:cBhvr>
                                        <p:cTn id="12" dur="1000"/>
                                        <p:tgtEl>
                                          <p:spTgt spid="662"/>
                                        </p:tgtEl>
                                      </p:cBhvr>
                                    </p:animEffect>
                                    <p:anim calcmode="lin" valueType="num">
                                      <p:cBhvr>
                                        <p:cTn id="13" dur="1000" fill="hold"/>
                                        <p:tgtEl>
                                          <p:spTgt spid="662"/>
                                        </p:tgtEl>
                                        <p:attrNameLst>
                                          <p:attrName>ppt_x</p:attrName>
                                        </p:attrNameLst>
                                      </p:cBhvr>
                                      <p:tavLst>
                                        <p:tav tm="0">
                                          <p:val>
                                            <p:strVal val="#ppt_x"/>
                                          </p:val>
                                        </p:tav>
                                        <p:tav tm="100000">
                                          <p:val>
                                            <p:strVal val="#ppt_x"/>
                                          </p:val>
                                        </p:tav>
                                      </p:tavLst>
                                    </p:anim>
                                    <p:anim calcmode="lin" valueType="num">
                                      <p:cBhvr>
                                        <p:cTn id="14" dur="1000" fill="hold"/>
                                        <p:tgtEl>
                                          <p:spTgt spid="6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677"/>
                                        </p:tgtEl>
                                        <p:attrNameLst>
                                          <p:attrName>style.visibility</p:attrName>
                                        </p:attrNameLst>
                                      </p:cBhvr>
                                      <p:to>
                                        <p:strVal val="visible"/>
                                      </p:to>
                                    </p:set>
                                    <p:animEffect transition="in" filter="fade">
                                      <p:cBhvr>
                                        <p:cTn id="17" dur="1000"/>
                                        <p:tgtEl>
                                          <p:spTgt spid="677"/>
                                        </p:tgtEl>
                                      </p:cBhvr>
                                    </p:animEffect>
                                    <p:anim calcmode="lin" valueType="num">
                                      <p:cBhvr>
                                        <p:cTn id="18" dur="1000" fill="hold"/>
                                        <p:tgtEl>
                                          <p:spTgt spid="677"/>
                                        </p:tgtEl>
                                        <p:attrNameLst>
                                          <p:attrName>ppt_x</p:attrName>
                                        </p:attrNameLst>
                                      </p:cBhvr>
                                      <p:tavLst>
                                        <p:tav tm="0">
                                          <p:val>
                                            <p:strVal val="#ppt_x"/>
                                          </p:val>
                                        </p:tav>
                                        <p:tav tm="100000">
                                          <p:val>
                                            <p:strVal val="#ppt_x"/>
                                          </p:val>
                                        </p:tav>
                                      </p:tavLst>
                                    </p:anim>
                                    <p:anim calcmode="lin" valueType="num">
                                      <p:cBhvr>
                                        <p:cTn id="19" dur="1000" fill="hold"/>
                                        <p:tgtEl>
                                          <p:spTgt spid="67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658"/>
                                        </p:tgtEl>
                                        <p:attrNameLst>
                                          <p:attrName>style.visibility</p:attrName>
                                        </p:attrNameLst>
                                      </p:cBhvr>
                                      <p:to>
                                        <p:strVal val="visible"/>
                                      </p:to>
                                    </p:set>
                                    <p:animEffect transition="in" filter="fade">
                                      <p:cBhvr>
                                        <p:cTn id="22" dur="1000"/>
                                        <p:tgtEl>
                                          <p:spTgt spid="658"/>
                                        </p:tgtEl>
                                      </p:cBhvr>
                                    </p:animEffect>
                                    <p:anim calcmode="lin" valueType="num">
                                      <p:cBhvr>
                                        <p:cTn id="23" dur="1000" fill="hold"/>
                                        <p:tgtEl>
                                          <p:spTgt spid="658"/>
                                        </p:tgtEl>
                                        <p:attrNameLst>
                                          <p:attrName>ppt_x</p:attrName>
                                        </p:attrNameLst>
                                      </p:cBhvr>
                                      <p:tavLst>
                                        <p:tav tm="0">
                                          <p:val>
                                            <p:strVal val="#ppt_x"/>
                                          </p:val>
                                        </p:tav>
                                        <p:tav tm="100000">
                                          <p:val>
                                            <p:strVal val="#ppt_x"/>
                                          </p:val>
                                        </p:tav>
                                      </p:tavLst>
                                    </p:anim>
                                    <p:anim calcmode="lin" valueType="num">
                                      <p:cBhvr>
                                        <p:cTn id="24" dur="1000" fill="hold"/>
                                        <p:tgtEl>
                                          <p:spTgt spid="65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666"/>
                                        </p:tgtEl>
                                        <p:attrNameLst>
                                          <p:attrName>style.visibility</p:attrName>
                                        </p:attrNameLst>
                                      </p:cBhvr>
                                      <p:to>
                                        <p:strVal val="visible"/>
                                      </p:to>
                                    </p:set>
                                    <p:animEffect transition="in" filter="fade">
                                      <p:cBhvr>
                                        <p:cTn id="27" dur="1000"/>
                                        <p:tgtEl>
                                          <p:spTgt spid="666"/>
                                        </p:tgtEl>
                                      </p:cBhvr>
                                    </p:animEffect>
                                    <p:anim calcmode="lin" valueType="num">
                                      <p:cBhvr>
                                        <p:cTn id="28" dur="1000" fill="hold"/>
                                        <p:tgtEl>
                                          <p:spTgt spid="666"/>
                                        </p:tgtEl>
                                        <p:attrNameLst>
                                          <p:attrName>ppt_x</p:attrName>
                                        </p:attrNameLst>
                                      </p:cBhvr>
                                      <p:tavLst>
                                        <p:tav tm="0">
                                          <p:val>
                                            <p:strVal val="#ppt_x"/>
                                          </p:val>
                                        </p:tav>
                                        <p:tav tm="100000">
                                          <p:val>
                                            <p:strVal val="#ppt_x"/>
                                          </p:val>
                                        </p:tav>
                                      </p:tavLst>
                                    </p:anim>
                                    <p:anim calcmode="lin" valueType="num">
                                      <p:cBhvr>
                                        <p:cTn id="29" dur="1000" fill="hold"/>
                                        <p:tgtEl>
                                          <p:spTgt spid="66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76"/>
                                        </p:tgtEl>
                                        <p:attrNameLst>
                                          <p:attrName>style.visibility</p:attrName>
                                        </p:attrNameLst>
                                      </p:cBhvr>
                                      <p:to>
                                        <p:strVal val="visible"/>
                                      </p:to>
                                    </p:set>
                                    <p:animEffect transition="in" filter="fade">
                                      <p:cBhvr>
                                        <p:cTn id="32" dur="1000"/>
                                        <p:tgtEl>
                                          <p:spTgt spid="676"/>
                                        </p:tgtEl>
                                      </p:cBhvr>
                                    </p:animEffect>
                                    <p:anim calcmode="lin" valueType="num">
                                      <p:cBhvr>
                                        <p:cTn id="33" dur="1000" fill="hold"/>
                                        <p:tgtEl>
                                          <p:spTgt spid="676"/>
                                        </p:tgtEl>
                                        <p:attrNameLst>
                                          <p:attrName>ppt_x</p:attrName>
                                        </p:attrNameLst>
                                      </p:cBhvr>
                                      <p:tavLst>
                                        <p:tav tm="0">
                                          <p:val>
                                            <p:strVal val="#ppt_x"/>
                                          </p:val>
                                        </p:tav>
                                        <p:tav tm="100000">
                                          <p:val>
                                            <p:strVal val="#ppt_x"/>
                                          </p:val>
                                        </p:tav>
                                      </p:tavLst>
                                    </p:anim>
                                    <p:anim calcmode="lin" valueType="num">
                                      <p:cBhvr>
                                        <p:cTn id="34" dur="1000" fill="hold"/>
                                        <p:tgtEl>
                                          <p:spTgt spid="67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661"/>
                                        </p:tgtEl>
                                        <p:attrNameLst>
                                          <p:attrName>style.visibility</p:attrName>
                                        </p:attrNameLst>
                                      </p:cBhvr>
                                      <p:to>
                                        <p:strVal val="visible"/>
                                      </p:to>
                                    </p:set>
                                    <p:animEffect transition="in" filter="fade">
                                      <p:cBhvr>
                                        <p:cTn id="37" dur="1000"/>
                                        <p:tgtEl>
                                          <p:spTgt spid="661"/>
                                        </p:tgtEl>
                                      </p:cBhvr>
                                    </p:animEffect>
                                    <p:anim calcmode="lin" valueType="num">
                                      <p:cBhvr>
                                        <p:cTn id="38" dur="1000" fill="hold"/>
                                        <p:tgtEl>
                                          <p:spTgt spid="661"/>
                                        </p:tgtEl>
                                        <p:attrNameLst>
                                          <p:attrName>ppt_x</p:attrName>
                                        </p:attrNameLst>
                                      </p:cBhvr>
                                      <p:tavLst>
                                        <p:tav tm="0">
                                          <p:val>
                                            <p:strVal val="#ppt_x"/>
                                          </p:val>
                                        </p:tav>
                                        <p:tav tm="100000">
                                          <p:val>
                                            <p:strVal val="#ppt_x"/>
                                          </p:val>
                                        </p:tav>
                                      </p:tavLst>
                                    </p:anim>
                                    <p:anim calcmode="lin" valueType="num">
                                      <p:cBhvr>
                                        <p:cTn id="39" dur="1000" fill="hold"/>
                                        <p:tgtEl>
                                          <p:spTgt spid="66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50"/>
                                  </p:stCondLst>
                                  <p:childTnLst>
                                    <p:set>
                                      <p:cBhvr>
                                        <p:cTn id="41" dur="1" fill="hold">
                                          <p:stCondLst>
                                            <p:cond delay="0"/>
                                          </p:stCondLst>
                                        </p:cTn>
                                        <p:tgtEl>
                                          <p:spTgt spid="670"/>
                                        </p:tgtEl>
                                        <p:attrNameLst>
                                          <p:attrName>style.visibility</p:attrName>
                                        </p:attrNameLst>
                                      </p:cBhvr>
                                      <p:to>
                                        <p:strVal val="visible"/>
                                      </p:to>
                                    </p:set>
                                    <p:animEffect transition="in" filter="fade">
                                      <p:cBhvr>
                                        <p:cTn id="42" dur="1000"/>
                                        <p:tgtEl>
                                          <p:spTgt spid="670"/>
                                        </p:tgtEl>
                                      </p:cBhvr>
                                    </p:animEffect>
                                    <p:anim calcmode="lin" valueType="num">
                                      <p:cBhvr>
                                        <p:cTn id="43" dur="1000" fill="hold"/>
                                        <p:tgtEl>
                                          <p:spTgt spid="670"/>
                                        </p:tgtEl>
                                        <p:attrNameLst>
                                          <p:attrName>ppt_x</p:attrName>
                                        </p:attrNameLst>
                                      </p:cBhvr>
                                      <p:tavLst>
                                        <p:tav tm="0">
                                          <p:val>
                                            <p:strVal val="#ppt_x"/>
                                          </p:val>
                                        </p:tav>
                                        <p:tav tm="100000">
                                          <p:val>
                                            <p:strVal val="#ppt_x"/>
                                          </p:val>
                                        </p:tav>
                                      </p:tavLst>
                                    </p:anim>
                                    <p:anim calcmode="lin" valueType="num">
                                      <p:cBhvr>
                                        <p:cTn id="44" dur="1000" fill="hold"/>
                                        <p:tgtEl>
                                          <p:spTgt spid="67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71"/>
                                        </p:tgtEl>
                                        <p:attrNameLst>
                                          <p:attrName>style.visibility</p:attrName>
                                        </p:attrNameLst>
                                      </p:cBhvr>
                                      <p:to>
                                        <p:strVal val="visible"/>
                                      </p:to>
                                    </p:set>
                                    <p:animEffect transition="in" filter="fade">
                                      <p:cBhvr>
                                        <p:cTn id="47" dur="1000"/>
                                        <p:tgtEl>
                                          <p:spTgt spid="671"/>
                                        </p:tgtEl>
                                      </p:cBhvr>
                                    </p:animEffect>
                                    <p:anim calcmode="lin" valueType="num">
                                      <p:cBhvr>
                                        <p:cTn id="48" dur="1000" fill="hold"/>
                                        <p:tgtEl>
                                          <p:spTgt spid="671"/>
                                        </p:tgtEl>
                                        <p:attrNameLst>
                                          <p:attrName>ppt_x</p:attrName>
                                        </p:attrNameLst>
                                      </p:cBhvr>
                                      <p:tavLst>
                                        <p:tav tm="0">
                                          <p:val>
                                            <p:strVal val="#ppt_x"/>
                                          </p:val>
                                        </p:tav>
                                        <p:tav tm="100000">
                                          <p:val>
                                            <p:strVal val="#ppt_x"/>
                                          </p:val>
                                        </p:tav>
                                      </p:tavLst>
                                    </p:anim>
                                    <p:anim calcmode="lin" valueType="num">
                                      <p:cBhvr>
                                        <p:cTn id="49" dur="1000" fill="hold"/>
                                        <p:tgtEl>
                                          <p:spTgt spid="67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
                                  </p:stCondLst>
                                  <p:childTnLst>
                                    <p:set>
                                      <p:cBhvr>
                                        <p:cTn id="51" dur="1" fill="hold">
                                          <p:stCondLst>
                                            <p:cond delay="0"/>
                                          </p:stCondLst>
                                        </p:cTn>
                                        <p:tgtEl>
                                          <p:spTgt spid="660"/>
                                        </p:tgtEl>
                                        <p:attrNameLst>
                                          <p:attrName>style.visibility</p:attrName>
                                        </p:attrNameLst>
                                      </p:cBhvr>
                                      <p:to>
                                        <p:strVal val="visible"/>
                                      </p:to>
                                    </p:set>
                                    <p:animEffect transition="in" filter="fade">
                                      <p:cBhvr>
                                        <p:cTn id="52" dur="1000"/>
                                        <p:tgtEl>
                                          <p:spTgt spid="660"/>
                                        </p:tgtEl>
                                      </p:cBhvr>
                                    </p:animEffect>
                                    <p:anim calcmode="lin" valueType="num">
                                      <p:cBhvr>
                                        <p:cTn id="53" dur="1000" fill="hold"/>
                                        <p:tgtEl>
                                          <p:spTgt spid="660"/>
                                        </p:tgtEl>
                                        <p:attrNameLst>
                                          <p:attrName>ppt_x</p:attrName>
                                        </p:attrNameLst>
                                      </p:cBhvr>
                                      <p:tavLst>
                                        <p:tav tm="0">
                                          <p:val>
                                            <p:strVal val="#ppt_x"/>
                                          </p:val>
                                        </p:tav>
                                        <p:tav tm="100000">
                                          <p:val>
                                            <p:strVal val="#ppt_x"/>
                                          </p:val>
                                        </p:tav>
                                      </p:tavLst>
                                    </p:anim>
                                    <p:anim calcmode="lin" valueType="num">
                                      <p:cBhvr>
                                        <p:cTn id="54" dur="1000" fill="hold"/>
                                        <p:tgtEl>
                                          <p:spTgt spid="6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50"/>
                                  </p:stCondLst>
                                  <p:childTnLst>
                                    <p:set>
                                      <p:cBhvr>
                                        <p:cTn id="56" dur="1" fill="hold">
                                          <p:stCondLst>
                                            <p:cond delay="0"/>
                                          </p:stCondLst>
                                        </p:cTn>
                                        <p:tgtEl>
                                          <p:spTgt spid="664"/>
                                        </p:tgtEl>
                                        <p:attrNameLst>
                                          <p:attrName>style.visibility</p:attrName>
                                        </p:attrNameLst>
                                      </p:cBhvr>
                                      <p:to>
                                        <p:strVal val="visible"/>
                                      </p:to>
                                    </p:set>
                                    <p:animEffect transition="in" filter="fade">
                                      <p:cBhvr>
                                        <p:cTn id="57" dur="1000"/>
                                        <p:tgtEl>
                                          <p:spTgt spid="664"/>
                                        </p:tgtEl>
                                      </p:cBhvr>
                                    </p:animEffect>
                                    <p:anim calcmode="lin" valueType="num">
                                      <p:cBhvr>
                                        <p:cTn id="58" dur="1000" fill="hold"/>
                                        <p:tgtEl>
                                          <p:spTgt spid="664"/>
                                        </p:tgtEl>
                                        <p:attrNameLst>
                                          <p:attrName>ppt_x</p:attrName>
                                        </p:attrNameLst>
                                      </p:cBhvr>
                                      <p:tavLst>
                                        <p:tav tm="0">
                                          <p:val>
                                            <p:strVal val="#ppt_x"/>
                                          </p:val>
                                        </p:tav>
                                        <p:tav tm="100000">
                                          <p:val>
                                            <p:strVal val="#ppt_x"/>
                                          </p:val>
                                        </p:tav>
                                      </p:tavLst>
                                    </p:anim>
                                    <p:anim calcmode="lin" valueType="num">
                                      <p:cBhvr>
                                        <p:cTn id="59" dur="1000" fill="hold"/>
                                        <p:tgtEl>
                                          <p:spTgt spid="66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
                                  </p:stCondLst>
                                  <p:childTnLst>
                                    <p:set>
                                      <p:cBhvr>
                                        <p:cTn id="61" dur="1" fill="hold">
                                          <p:stCondLst>
                                            <p:cond delay="0"/>
                                          </p:stCondLst>
                                        </p:cTn>
                                        <p:tgtEl>
                                          <p:spTgt spid="672"/>
                                        </p:tgtEl>
                                        <p:attrNameLst>
                                          <p:attrName>style.visibility</p:attrName>
                                        </p:attrNameLst>
                                      </p:cBhvr>
                                      <p:to>
                                        <p:strVal val="visible"/>
                                      </p:to>
                                    </p:set>
                                    <p:animEffect transition="in" filter="fade">
                                      <p:cBhvr>
                                        <p:cTn id="62" dur="1000"/>
                                        <p:tgtEl>
                                          <p:spTgt spid="672"/>
                                        </p:tgtEl>
                                      </p:cBhvr>
                                    </p:animEffect>
                                    <p:anim calcmode="lin" valueType="num">
                                      <p:cBhvr>
                                        <p:cTn id="63" dur="1000" fill="hold"/>
                                        <p:tgtEl>
                                          <p:spTgt spid="672"/>
                                        </p:tgtEl>
                                        <p:attrNameLst>
                                          <p:attrName>ppt_x</p:attrName>
                                        </p:attrNameLst>
                                      </p:cBhvr>
                                      <p:tavLst>
                                        <p:tav tm="0">
                                          <p:val>
                                            <p:strVal val="#ppt_x"/>
                                          </p:val>
                                        </p:tav>
                                        <p:tav tm="100000">
                                          <p:val>
                                            <p:strVal val="#ppt_x"/>
                                          </p:val>
                                        </p:tav>
                                      </p:tavLst>
                                    </p:anim>
                                    <p:anim calcmode="lin" valueType="num">
                                      <p:cBhvr>
                                        <p:cTn id="64" dur="1000" fill="hold"/>
                                        <p:tgtEl>
                                          <p:spTgt spid="67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50"/>
                                  </p:stCondLst>
                                  <p:childTnLst>
                                    <p:set>
                                      <p:cBhvr>
                                        <p:cTn id="66" dur="1" fill="hold">
                                          <p:stCondLst>
                                            <p:cond delay="0"/>
                                          </p:stCondLst>
                                        </p:cTn>
                                        <p:tgtEl>
                                          <p:spTgt spid="659"/>
                                        </p:tgtEl>
                                        <p:attrNameLst>
                                          <p:attrName>style.visibility</p:attrName>
                                        </p:attrNameLst>
                                      </p:cBhvr>
                                      <p:to>
                                        <p:strVal val="visible"/>
                                      </p:to>
                                    </p:set>
                                    <p:animEffect transition="in" filter="fade">
                                      <p:cBhvr>
                                        <p:cTn id="67" dur="1000"/>
                                        <p:tgtEl>
                                          <p:spTgt spid="659"/>
                                        </p:tgtEl>
                                      </p:cBhvr>
                                    </p:animEffect>
                                    <p:anim calcmode="lin" valueType="num">
                                      <p:cBhvr>
                                        <p:cTn id="68" dur="1000" fill="hold"/>
                                        <p:tgtEl>
                                          <p:spTgt spid="659"/>
                                        </p:tgtEl>
                                        <p:attrNameLst>
                                          <p:attrName>ppt_x</p:attrName>
                                        </p:attrNameLst>
                                      </p:cBhvr>
                                      <p:tavLst>
                                        <p:tav tm="0">
                                          <p:val>
                                            <p:strVal val="#ppt_x"/>
                                          </p:val>
                                        </p:tav>
                                        <p:tav tm="100000">
                                          <p:val>
                                            <p:strVal val="#ppt_x"/>
                                          </p:val>
                                        </p:tav>
                                      </p:tavLst>
                                    </p:anim>
                                    <p:anim calcmode="lin" valueType="num">
                                      <p:cBhvr>
                                        <p:cTn id="69" dur="1000" fill="hold"/>
                                        <p:tgtEl>
                                          <p:spTgt spid="65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50"/>
                                  </p:stCondLst>
                                  <p:childTnLst>
                                    <p:set>
                                      <p:cBhvr>
                                        <p:cTn id="71" dur="1" fill="hold">
                                          <p:stCondLst>
                                            <p:cond delay="0"/>
                                          </p:stCondLst>
                                        </p:cTn>
                                        <p:tgtEl>
                                          <p:spTgt spid="668"/>
                                        </p:tgtEl>
                                        <p:attrNameLst>
                                          <p:attrName>style.visibility</p:attrName>
                                        </p:attrNameLst>
                                      </p:cBhvr>
                                      <p:to>
                                        <p:strVal val="visible"/>
                                      </p:to>
                                    </p:set>
                                    <p:animEffect transition="in" filter="fade">
                                      <p:cBhvr>
                                        <p:cTn id="72" dur="1000"/>
                                        <p:tgtEl>
                                          <p:spTgt spid="668"/>
                                        </p:tgtEl>
                                      </p:cBhvr>
                                    </p:animEffect>
                                    <p:anim calcmode="lin" valueType="num">
                                      <p:cBhvr>
                                        <p:cTn id="73" dur="1000" fill="hold"/>
                                        <p:tgtEl>
                                          <p:spTgt spid="668"/>
                                        </p:tgtEl>
                                        <p:attrNameLst>
                                          <p:attrName>ppt_x</p:attrName>
                                        </p:attrNameLst>
                                      </p:cBhvr>
                                      <p:tavLst>
                                        <p:tav tm="0">
                                          <p:val>
                                            <p:strVal val="#ppt_x"/>
                                          </p:val>
                                        </p:tav>
                                        <p:tav tm="100000">
                                          <p:val>
                                            <p:strVal val="#ppt_x"/>
                                          </p:val>
                                        </p:tav>
                                      </p:tavLst>
                                    </p:anim>
                                    <p:anim calcmode="lin" valueType="num">
                                      <p:cBhvr>
                                        <p:cTn id="74" dur="1000" fill="hold"/>
                                        <p:tgtEl>
                                          <p:spTgt spid="66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50"/>
                                  </p:stCondLst>
                                  <p:childTnLst>
                                    <p:set>
                                      <p:cBhvr>
                                        <p:cTn id="76" dur="1" fill="hold">
                                          <p:stCondLst>
                                            <p:cond delay="0"/>
                                          </p:stCondLst>
                                        </p:cTn>
                                        <p:tgtEl>
                                          <p:spTgt spid="673"/>
                                        </p:tgtEl>
                                        <p:attrNameLst>
                                          <p:attrName>style.visibility</p:attrName>
                                        </p:attrNameLst>
                                      </p:cBhvr>
                                      <p:to>
                                        <p:strVal val="visible"/>
                                      </p:to>
                                    </p:set>
                                    <p:animEffect transition="in" filter="fade">
                                      <p:cBhvr>
                                        <p:cTn id="77" dur="1000"/>
                                        <p:tgtEl>
                                          <p:spTgt spid="673"/>
                                        </p:tgtEl>
                                      </p:cBhvr>
                                    </p:animEffect>
                                    <p:anim calcmode="lin" valueType="num">
                                      <p:cBhvr>
                                        <p:cTn id="78" dur="1000" fill="hold"/>
                                        <p:tgtEl>
                                          <p:spTgt spid="673"/>
                                        </p:tgtEl>
                                        <p:attrNameLst>
                                          <p:attrName>ppt_x</p:attrName>
                                        </p:attrNameLst>
                                      </p:cBhvr>
                                      <p:tavLst>
                                        <p:tav tm="0">
                                          <p:val>
                                            <p:strVal val="#ppt_x"/>
                                          </p:val>
                                        </p:tav>
                                        <p:tav tm="100000">
                                          <p:val>
                                            <p:strVal val="#ppt_x"/>
                                          </p:val>
                                        </p:tav>
                                      </p:tavLst>
                                    </p:anim>
                                    <p:anim calcmode="lin" valueType="num">
                                      <p:cBhvr>
                                        <p:cTn id="79" dur="1000" fill="hold"/>
                                        <p:tgtEl>
                                          <p:spTgt spid="673"/>
                                        </p:tgtEl>
                                        <p:attrNameLst>
                                          <p:attrName>ppt_y</p:attrName>
                                        </p:attrNameLst>
                                      </p:cBhvr>
                                      <p:tavLst>
                                        <p:tav tm="0">
                                          <p:val>
                                            <p:strVal val="#ppt_y+.1"/>
                                          </p:val>
                                        </p:tav>
                                        <p:tav tm="100000">
                                          <p:val>
                                            <p:strVal val="#ppt_y"/>
                                          </p:val>
                                        </p:tav>
                                      </p:tavLst>
                                    </p:anim>
                                  </p:childTnLst>
                                </p:cTn>
                              </p:par>
                              <p:par>
                                <p:cTn id="80" presetID="42" presetClass="path" presetSubtype="0" accel="50000" decel="50000" fill="hold" nodeType="withEffect">
                                  <p:stCondLst>
                                    <p:cond delay="0"/>
                                  </p:stCondLst>
                                  <p:childTnLst>
                                    <p:animMotion origin="layout" path="M 0.2059 0.00247 L 4.72222E-6 -1.23457E-6 " pathEditMode="relative" rAng="0" ptsTypes="AA">
                                      <p:cBhvr>
                                        <p:cTn id="81" dur="2000" fill="hold"/>
                                        <p:tgtEl>
                                          <p:spTgt spid="681"/>
                                        </p:tgtEl>
                                        <p:attrNameLst>
                                          <p:attrName>ppt_x</p:attrName>
                                          <p:attrName>ppt_y</p:attrName>
                                        </p:attrNameLst>
                                      </p:cBhvr>
                                      <p:rCtr x="-10260" y="-62"/>
                                    </p:animMotion>
                                  </p:childTnLst>
                                </p:cTn>
                              </p:par>
                              <p:par>
                                <p:cTn id="82" presetID="42" presetClass="path" presetSubtype="0" accel="50000" decel="50000" fill="hold" nodeType="withEffect">
                                  <p:stCondLst>
                                    <p:cond delay="0"/>
                                  </p:stCondLst>
                                  <p:childTnLst>
                                    <p:animMotion origin="layout" path="M -0.24653 -0.00031 L -8.33333E-7 -1.23457E-7 " pathEditMode="relative" rAng="0" ptsTypes="AA">
                                      <p:cBhvr>
                                        <p:cTn id="83" dur="2000" fill="hold"/>
                                        <p:tgtEl>
                                          <p:spTgt spid="678"/>
                                        </p:tgtEl>
                                        <p:attrNameLst>
                                          <p:attrName>ppt_x</p:attrName>
                                          <p:attrName>ppt_y</p:attrName>
                                        </p:attrNameLst>
                                      </p:cBhvr>
                                      <p:rCtr x="12292" y="0"/>
                                    </p:animMotion>
                                  </p:childTnLst>
                                </p:cTn>
                              </p:par>
                              <p:par>
                                <p:cTn id="84" presetID="53" presetClass="entr" presetSubtype="16" fill="hold" grpId="0" nodeType="withEffect">
                                  <p:stCondLst>
                                    <p:cond delay="0"/>
                                  </p:stCondLst>
                                  <p:childTnLst>
                                    <p:set>
                                      <p:cBhvr>
                                        <p:cTn id="85" dur="1" fill="hold">
                                          <p:stCondLst>
                                            <p:cond delay="0"/>
                                          </p:stCondLst>
                                        </p:cTn>
                                        <p:tgtEl>
                                          <p:spTgt spid="674"/>
                                        </p:tgtEl>
                                        <p:attrNameLst>
                                          <p:attrName>style.visibility</p:attrName>
                                        </p:attrNameLst>
                                      </p:cBhvr>
                                      <p:to>
                                        <p:strVal val="visible"/>
                                      </p:to>
                                    </p:set>
                                    <p:anim calcmode="lin" valueType="num">
                                      <p:cBhvr>
                                        <p:cTn id="86" dur="500" fill="hold"/>
                                        <p:tgtEl>
                                          <p:spTgt spid="674"/>
                                        </p:tgtEl>
                                        <p:attrNameLst>
                                          <p:attrName>ppt_w</p:attrName>
                                        </p:attrNameLst>
                                      </p:cBhvr>
                                      <p:tavLst>
                                        <p:tav tm="0">
                                          <p:val>
                                            <p:fltVal val="0"/>
                                          </p:val>
                                        </p:tav>
                                        <p:tav tm="100000">
                                          <p:val>
                                            <p:strVal val="#ppt_w"/>
                                          </p:val>
                                        </p:tav>
                                      </p:tavLst>
                                    </p:anim>
                                    <p:anim calcmode="lin" valueType="num">
                                      <p:cBhvr>
                                        <p:cTn id="87" dur="500" fill="hold"/>
                                        <p:tgtEl>
                                          <p:spTgt spid="674"/>
                                        </p:tgtEl>
                                        <p:attrNameLst>
                                          <p:attrName>ppt_h</p:attrName>
                                        </p:attrNameLst>
                                      </p:cBhvr>
                                      <p:tavLst>
                                        <p:tav tm="0">
                                          <p:val>
                                            <p:fltVal val="0"/>
                                          </p:val>
                                        </p:tav>
                                        <p:tav tm="100000">
                                          <p:val>
                                            <p:strVal val="#ppt_h"/>
                                          </p:val>
                                        </p:tav>
                                      </p:tavLst>
                                    </p:anim>
                                    <p:animEffect transition="in" filter="fade">
                                      <p:cBhvr>
                                        <p:cTn id="88" dur="500"/>
                                        <p:tgtEl>
                                          <p:spTgt spid="674"/>
                                        </p:tgtEl>
                                      </p:cBhvr>
                                    </p:animEffect>
                                  </p:childTnLst>
                                </p:cTn>
                              </p:par>
                              <p:par>
                                <p:cTn id="89" presetID="42" presetClass="entr" presetSubtype="0" fill="hold" nodeType="withEffect">
                                  <p:stCondLst>
                                    <p:cond delay="50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1000"/>
                                        <p:tgtEl>
                                          <p:spTgt spid="12"/>
                                        </p:tgtEl>
                                      </p:cBhvr>
                                    </p:animEffect>
                                    <p:anim calcmode="lin" valueType="num">
                                      <p:cBhvr>
                                        <p:cTn id="92" dur="1000" fill="hold"/>
                                        <p:tgtEl>
                                          <p:spTgt spid="12"/>
                                        </p:tgtEl>
                                        <p:attrNameLst>
                                          <p:attrName>ppt_x</p:attrName>
                                        </p:attrNameLst>
                                      </p:cBhvr>
                                      <p:tavLst>
                                        <p:tav tm="0">
                                          <p:val>
                                            <p:strVal val="#ppt_x"/>
                                          </p:val>
                                        </p:tav>
                                        <p:tav tm="100000">
                                          <p:val>
                                            <p:strVal val="#ppt_x"/>
                                          </p:val>
                                        </p:tav>
                                      </p:tavLst>
                                    </p:anim>
                                    <p:anim calcmode="lin" valueType="num">
                                      <p:cBhvr>
                                        <p:cTn id="93" dur="1000" fill="hold"/>
                                        <p:tgtEl>
                                          <p:spTgt spid="12"/>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50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1000"/>
                                        <p:tgtEl>
                                          <p:spTgt spid="4"/>
                                        </p:tgtEl>
                                      </p:cBhvr>
                                    </p:animEffect>
                                    <p:anim calcmode="lin" valueType="num">
                                      <p:cBhvr>
                                        <p:cTn id="97" dur="1000" fill="hold"/>
                                        <p:tgtEl>
                                          <p:spTgt spid="4"/>
                                        </p:tgtEl>
                                        <p:attrNameLst>
                                          <p:attrName>ppt_x</p:attrName>
                                        </p:attrNameLst>
                                      </p:cBhvr>
                                      <p:tavLst>
                                        <p:tav tm="0">
                                          <p:val>
                                            <p:strVal val="#ppt_x"/>
                                          </p:val>
                                        </p:tav>
                                        <p:tav tm="100000">
                                          <p:val>
                                            <p:strVal val="#ppt_x"/>
                                          </p:val>
                                        </p:tav>
                                      </p:tavLst>
                                    </p:anim>
                                    <p:anim calcmode="lin" valueType="num">
                                      <p:cBhvr>
                                        <p:cTn id="98" dur="1000" fill="hold"/>
                                        <p:tgtEl>
                                          <p:spTgt spid="4"/>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500"/>
                                  </p:stCondLst>
                                  <p:childTnLst>
                                    <p:set>
                                      <p:cBhvr>
                                        <p:cTn id="100" dur="1" fill="hold">
                                          <p:stCondLst>
                                            <p:cond delay="0"/>
                                          </p:stCondLst>
                                        </p:cTn>
                                        <p:tgtEl>
                                          <p:spTgt spid="9"/>
                                        </p:tgtEl>
                                        <p:attrNameLst>
                                          <p:attrName>style.visibility</p:attrName>
                                        </p:attrNameLst>
                                      </p:cBhvr>
                                      <p:to>
                                        <p:strVal val="visible"/>
                                      </p:to>
                                    </p:set>
                                    <p:animEffect transition="in" filter="fade">
                                      <p:cBhvr>
                                        <p:cTn id="101" dur="1000"/>
                                        <p:tgtEl>
                                          <p:spTgt spid="9"/>
                                        </p:tgtEl>
                                      </p:cBhvr>
                                    </p:animEffect>
                                    <p:anim calcmode="lin" valueType="num">
                                      <p:cBhvr>
                                        <p:cTn id="102" dur="1000" fill="hold"/>
                                        <p:tgtEl>
                                          <p:spTgt spid="9"/>
                                        </p:tgtEl>
                                        <p:attrNameLst>
                                          <p:attrName>ppt_x</p:attrName>
                                        </p:attrNameLst>
                                      </p:cBhvr>
                                      <p:tavLst>
                                        <p:tav tm="0">
                                          <p:val>
                                            <p:strVal val="#ppt_x"/>
                                          </p:val>
                                        </p:tav>
                                        <p:tav tm="100000">
                                          <p:val>
                                            <p:strVal val="#ppt_x"/>
                                          </p:val>
                                        </p:tav>
                                      </p:tavLst>
                                    </p:anim>
                                    <p:anim calcmode="lin" valueType="num">
                                      <p:cBhvr>
                                        <p:cTn id="103" dur="1000" fill="hold"/>
                                        <p:tgtEl>
                                          <p:spTgt spid="9"/>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500"/>
                                  </p:stCondLst>
                                  <p:childTnLst>
                                    <p:set>
                                      <p:cBhvr>
                                        <p:cTn id="105" dur="1" fill="hold">
                                          <p:stCondLst>
                                            <p:cond delay="0"/>
                                          </p:stCondLst>
                                        </p:cTn>
                                        <p:tgtEl>
                                          <p:spTgt spid="15"/>
                                        </p:tgtEl>
                                        <p:attrNameLst>
                                          <p:attrName>style.visibility</p:attrName>
                                        </p:attrNameLst>
                                      </p:cBhvr>
                                      <p:to>
                                        <p:strVal val="visible"/>
                                      </p:to>
                                    </p:set>
                                    <p:animEffect transition="in" filter="fade">
                                      <p:cBhvr>
                                        <p:cTn id="106" dur="1000"/>
                                        <p:tgtEl>
                                          <p:spTgt spid="15"/>
                                        </p:tgtEl>
                                      </p:cBhvr>
                                    </p:animEffect>
                                    <p:anim calcmode="lin" valueType="num">
                                      <p:cBhvr>
                                        <p:cTn id="107" dur="1000" fill="hold"/>
                                        <p:tgtEl>
                                          <p:spTgt spid="15"/>
                                        </p:tgtEl>
                                        <p:attrNameLst>
                                          <p:attrName>ppt_x</p:attrName>
                                        </p:attrNameLst>
                                      </p:cBhvr>
                                      <p:tavLst>
                                        <p:tav tm="0">
                                          <p:val>
                                            <p:strVal val="#ppt_x"/>
                                          </p:val>
                                        </p:tav>
                                        <p:tav tm="100000">
                                          <p:val>
                                            <p:strVal val="#ppt_x"/>
                                          </p:val>
                                        </p:tav>
                                      </p:tavLst>
                                    </p:anim>
                                    <p:anim calcmode="lin" valueType="num">
                                      <p:cBhvr>
                                        <p:cTn id="108" dur="1000" fill="hold"/>
                                        <p:tgtEl>
                                          <p:spTgt spid="15"/>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50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1000"/>
                                        <p:tgtEl>
                                          <p:spTgt spid="18"/>
                                        </p:tgtEl>
                                      </p:cBhvr>
                                    </p:animEffect>
                                    <p:anim calcmode="lin" valueType="num">
                                      <p:cBhvr>
                                        <p:cTn id="112" dur="1000" fill="hold"/>
                                        <p:tgtEl>
                                          <p:spTgt spid="18"/>
                                        </p:tgtEl>
                                        <p:attrNameLst>
                                          <p:attrName>ppt_x</p:attrName>
                                        </p:attrNameLst>
                                      </p:cBhvr>
                                      <p:tavLst>
                                        <p:tav tm="0">
                                          <p:val>
                                            <p:strVal val="#ppt_x"/>
                                          </p:val>
                                        </p:tav>
                                        <p:tav tm="100000">
                                          <p:val>
                                            <p:strVal val="#ppt_x"/>
                                          </p:val>
                                        </p:tav>
                                      </p:tavLst>
                                    </p:anim>
                                    <p:anim calcmode="lin" valueType="num">
                                      <p:cBhvr>
                                        <p:cTn id="1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animBg="1"/>
      <p:bldP spid="658" grpId="0" animBg="1"/>
      <p:bldP spid="659" grpId="0" animBg="1"/>
      <p:bldP spid="660" grpId="0" animBg="1"/>
      <p:bldP spid="661" grpId="0" animBg="1"/>
      <p:bldP spid="662" grpId="0"/>
      <p:bldP spid="664" grpId="0"/>
      <p:bldP spid="666" grpId="0"/>
      <p:bldP spid="668" grpId="0"/>
      <p:bldP spid="670" grpId="0"/>
      <p:bldP spid="671" grpId="0"/>
      <p:bldP spid="672" grpId="0"/>
      <p:bldP spid="673" grpId="0"/>
      <p:bldP spid="674" grpId="0"/>
      <p:bldP spid="676" grpId="0"/>
      <p:bldP spid="677" grpId="0"/>
    </p:bldLst>
  </p:timing>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435</Words>
  <Application>Microsoft Office PowerPoint</Application>
  <PresentationFormat>On-screen Show (16:9)</PresentationFormat>
  <Paragraphs>39</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IBM Plex Sans Medium</vt:lpstr>
      <vt:lpstr>IBM Plex Sans</vt:lpstr>
      <vt:lpstr>Korean AI Agency Pitch Deck XL by Slidesgo</vt:lpstr>
      <vt:lpstr>Proposing advancements in Machine Learning, NLP, and Language Technology for enriching Bengali in AI and IT with Generative AI.</vt:lpstr>
      <vt:lpstr>Maintainance Standard News Article  Headlines</vt:lpstr>
      <vt:lpstr>Existing Model Example and Its Resistance</vt:lpstr>
      <vt:lpstr>Problem Example</vt:lpstr>
      <vt:lpstr>PowerPoint Presentation</vt:lpstr>
      <vt:lpstr>Workflow to create our Generative AI</vt:lpstr>
      <vt:lpstr>Siam Arefin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Proposing advancements in Machine Learning, NLP, and Language Technology for enriching Bengali in AI and IT.</dc:title>
  <cp:lastModifiedBy>Farzine Hossen</cp:lastModifiedBy>
  <cp:revision>2</cp:revision>
  <dcterms:modified xsi:type="dcterms:W3CDTF">2024-02-21T12:30:25Z</dcterms:modified>
</cp:coreProperties>
</file>